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268" r:id="rId5"/>
  </p:sldIdLst>
  <p:sldSz cx="12192000" cy="6858000"/>
  <p:notesSz cx="6735763" cy="9866313"/>
  <p:defaultTextStyle>
    <a:defPPr rtl="0">
      <a:defRPr lang="ja-JP"/>
    </a:defPPr>
    <a:lvl1pPr marL="0" algn="l" defTabSz="914400" rtl="0" eaLnBrk="1" latinLnBrk="0" hangingPunct="1">
      <a:defRPr lang="ja-JP" sz="1800" kern="1200">
        <a:solidFill>
          <a:schemeClr val="tx1"/>
        </a:solidFill>
        <a:latin typeface="+mn-lt"/>
        <a:ea typeface="+mn-ea"/>
        <a:cs typeface="+mn-cs"/>
      </a:defRPr>
    </a:lvl1pPr>
    <a:lvl2pPr marL="457200" algn="l" defTabSz="914400" rtl="0" eaLnBrk="1" latinLnBrk="0" hangingPunct="1">
      <a:defRPr lang="ja-JP" sz="1800" kern="1200">
        <a:solidFill>
          <a:schemeClr val="tx1"/>
        </a:solidFill>
        <a:latin typeface="+mn-lt"/>
        <a:ea typeface="+mn-ea"/>
        <a:cs typeface="+mn-cs"/>
      </a:defRPr>
    </a:lvl2pPr>
    <a:lvl3pPr marL="914400" algn="l" defTabSz="914400" rtl="0" eaLnBrk="1" latinLnBrk="0" hangingPunct="1">
      <a:defRPr lang="ja-JP" sz="1800" kern="1200">
        <a:solidFill>
          <a:schemeClr val="tx1"/>
        </a:solidFill>
        <a:latin typeface="+mn-lt"/>
        <a:ea typeface="+mn-ea"/>
        <a:cs typeface="+mn-cs"/>
      </a:defRPr>
    </a:lvl3pPr>
    <a:lvl4pPr marL="1371600" algn="l" defTabSz="914400" rtl="0" eaLnBrk="1" latinLnBrk="0" hangingPunct="1">
      <a:defRPr lang="ja-JP" sz="1800" kern="1200">
        <a:solidFill>
          <a:schemeClr val="tx1"/>
        </a:solidFill>
        <a:latin typeface="+mn-lt"/>
        <a:ea typeface="+mn-ea"/>
        <a:cs typeface="+mn-cs"/>
      </a:defRPr>
    </a:lvl4pPr>
    <a:lvl5pPr marL="1828800" algn="l" defTabSz="914400" rtl="0" eaLnBrk="1" latinLnBrk="0" hangingPunct="1">
      <a:defRPr lang="ja-JP" sz="1800" kern="1200">
        <a:solidFill>
          <a:schemeClr val="tx1"/>
        </a:solidFill>
        <a:latin typeface="+mn-lt"/>
        <a:ea typeface="+mn-ea"/>
        <a:cs typeface="+mn-cs"/>
      </a:defRPr>
    </a:lvl5pPr>
    <a:lvl6pPr marL="2286000" algn="l" defTabSz="914400" rtl="0" eaLnBrk="1" latinLnBrk="0" hangingPunct="1">
      <a:defRPr lang="ja-JP" sz="1800" kern="1200">
        <a:solidFill>
          <a:schemeClr val="tx1"/>
        </a:solidFill>
        <a:latin typeface="+mn-lt"/>
        <a:ea typeface="+mn-ea"/>
        <a:cs typeface="+mn-cs"/>
      </a:defRPr>
    </a:lvl6pPr>
    <a:lvl7pPr marL="2743200" algn="l" defTabSz="914400" rtl="0" eaLnBrk="1" latinLnBrk="0" hangingPunct="1">
      <a:defRPr lang="ja-JP" sz="1800" kern="1200">
        <a:solidFill>
          <a:schemeClr val="tx1"/>
        </a:solidFill>
        <a:latin typeface="+mn-lt"/>
        <a:ea typeface="+mn-ea"/>
        <a:cs typeface="+mn-cs"/>
      </a:defRPr>
    </a:lvl7pPr>
    <a:lvl8pPr marL="3200400" algn="l" defTabSz="914400" rtl="0" eaLnBrk="1" latinLnBrk="0" hangingPunct="1">
      <a:defRPr lang="ja-JP" sz="1800" kern="1200">
        <a:solidFill>
          <a:schemeClr val="tx1"/>
        </a:solidFill>
        <a:latin typeface="+mn-lt"/>
        <a:ea typeface="+mn-ea"/>
        <a:cs typeface="+mn-cs"/>
      </a:defRPr>
    </a:lvl8pPr>
    <a:lvl9pPr marL="3657600" algn="l" defTabSz="914400" rtl="0" eaLnBrk="1" latinLnBrk="0" hangingPunct="1">
      <a:defRPr lang="ja-JP"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204" autoAdjust="0"/>
  </p:normalViewPr>
  <p:slideViewPr>
    <p:cSldViewPr snapToGrid="0">
      <p:cViewPr varScale="1">
        <p:scale>
          <a:sx n="77" d="100"/>
          <a:sy n="77" d="100"/>
        </p:scale>
        <p:origin x="912" y="53"/>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97" d="100"/>
          <a:sy n="97" d="100"/>
        </p:scale>
        <p:origin x="286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lang="ja-JP" sz="1200"/>
            </a:lvl1pPr>
          </a:lstStyle>
          <a:p>
            <a:pPr rtl="0"/>
            <a:endParaRPr lang="ja-JP"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127B748C-466C-45D8-970C-D4FB4FE80CD4}"/>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lang="ja-JP" sz="1200"/>
            </a:lvl1pPr>
          </a:lstStyle>
          <a:p>
            <a:pPr rtl="0"/>
            <a:fld id="{CAF4EEB6-4E52-4BC8-B081-F825E1430317}" type="datetime1">
              <a:rPr lang="ja-JP" altLang="en-US" smtClean="0">
                <a:latin typeface="Meiryo UI" panose="020B0604030504040204" pitchFamily="50" charset="-128"/>
                <a:ea typeface="Meiryo UI" panose="020B0604030504040204" pitchFamily="50" charset="-128"/>
              </a:rPr>
              <a:t>2025/7/7</a:t>
            </a:fld>
            <a:endParaRPr lang="ja-JP"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EAA8C23F-271A-4B7C-87EC-108046165C7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lang="ja-JP" sz="1200"/>
            </a:lvl1pPr>
          </a:lstStyle>
          <a:p>
            <a:pPr rtl="0"/>
            <a:endParaRPr lang="ja-JP"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D3E7ABF6-4152-4126-AC20-23B44A3111A4}"/>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lang="ja-JP" sz="1200"/>
            </a:lvl1pPr>
          </a:lstStyle>
          <a:p>
            <a:pPr rtl="0"/>
            <a:fld id="{BBEB6193-5AA7-489B-8575-00593FC261DE}" type="slidenum">
              <a:rPr lang="ja-JP" smtClean="0">
                <a:latin typeface="Meiryo UI" panose="020B0604030504040204" pitchFamily="50" charset="-128"/>
                <a:ea typeface="Meiryo UI" panose="020B0604030504040204" pitchFamily="50" charset="-128"/>
              </a:rPr>
              <a:t>‹#›</a:t>
            </a:fld>
            <a:endParaRPr 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lang="ja-JP" sz="1200">
                <a:latin typeface="Meiryo UI" panose="020B0604030504040204" pitchFamily="50" charset="-128"/>
                <a:ea typeface="Meiryo UI" panose="020B0604030504040204" pitchFamily="50" charset="-128"/>
              </a:defRPr>
            </a:lvl1pPr>
          </a:lstStyle>
          <a:p>
            <a:endParaRPr lang="ja-JP" altLang="en-US" noProof="0" dirty="0">
              <a:ea typeface="Meiryo UI" panose="020B0604030504040204" pitchFamily="50" charset="-128"/>
            </a:endParaRPr>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lang="ja-JP" sz="1200">
                <a:latin typeface="Meiryo UI" panose="020B0604030504040204" pitchFamily="50" charset="-128"/>
                <a:ea typeface="Meiryo UI" panose="020B0604030504040204" pitchFamily="50" charset="-128"/>
              </a:defRPr>
            </a:lvl1pPr>
          </a:lstStyle>
          <a:p>
            <a:fld id="{727DD78A-21D2-4CD5-8B5A-2B5CDE294179}" type="datetime1">
              <a:rPr lang="ja-JP" altLang="en-US" noProof="0" smtClean="0">
                <a:ea typeface="Meiryo UI" panose="020B0604030504040204" pitchFamily="50" charset="-128"/>
              </a:rPr>
              <a:t>2025/7/7</a:t>
            </a:fld>
            <a:endParaRPr lang="ja-JP" altLang="en-US" noProof="0" dirty="0">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defPPr>
              <a:defRPr lang="ja-JP"/>
            </a:defPPr>
          </a:lstStyle>
          <a:p>
            <a:pPr rtl="0"/>
            <a:endParaRPr lang="ja-JP" altLang="en-US" noProof="0"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defPPr>
              <a:defRPr lang="ja-JP"/>
            </a:defP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lang="ja-JP" sz="1200">
                <a:latin typeface="Meiryo UI" panose="020B0604030504040204" pitchFamily="50" charset="-128"/>
                <a:ea typeface="Meiryo UI" panose="020B0604030504040204" pitchFamily="50" charset="-128"/>
              </a:defRPr>
            </a:lvl1pPr>
          </a:lstStyle>
          <a:p>
            <a:endParaRPr lang="ja-JP" altLang="en-US" noProof="0" dirty="0">
              <a:ea typeface="Meiryo UI" panose="020B0604030504040204" pitchFamily="50" charset="-128"/>
            </a:endParaRPr>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lang="ja-JP" sz="1200">
                <a:latin typeface="Meiryo UI" panose="020B0604030504040204" pitchFamily="50" charset="-128"/>
                <a:ea typeface="Meiryo UI" panose="020B0604030504040204" pitchFamily="50" charset="-128"/>
              </a:defRPr>
            </a:lvl1pPr>
          </a:lstStyle>
          <a:p>
            <a:fld id="{10895658-EA1F-4910-80AB-4DA76E167475}" type="slidenum">
              <a:rPr lang="en-US" altLang="ja-JP" noProof="0" smtClean="0"/>
              <a:pPr/>
              <a:t>‹#›</a:t>
            </a:fld>
            <a:endParaRPr lang="ja-JP" altLang="en-US" noProof="0" dirty="0">
              <a:ea typeface="Meiryo UI" panose="020B0604030504040204" pitchFamily="50" charset="-128"/>
            </a:endParaRPr>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lang="ja-JP" sz="1200" kern="1200">
        <a:solidFill>
          <a:schemeClr val="tx1"/>
        </a:solidFill>
        <a:latin typeface="+mn-ea"/>
        <a:ea typeface="+mn-ea"/>
        <a:cs typeface="+mn-cs"/>
      </a:defRPr>
    </a:lvl6pPr>
    <a:lvl7pPr marL="2743200" algn="l" defTabSz="914400" rtl="0" eaLnBrk="1" latinLnBrk="0" hangingPunct="1">
      <a:defRPr lang="ja-JP" sz="1200" kern="1200">
        <a:solidFill>
          <a:schemeClr val="tx1"/>
        </a:solidFill>
        <a:latin typeface="+mn-ea"/>
        <a:ea typeface="+mn-ea"/>
        <a:cs typeface="+mn-cs"/>
      </a:defRPr>
    </a:lvl7pPr>
    <a:lvl8pPr marL="3200400" algn="l" defTabSz="914400" rtl="0" eaLnBrk="1" latinLnBrk="0" hangingPunct="1">
      <a:defRPr lang="ja-JP" sz="1200" kern="1200">
        <a:solidFill>
          <a:schemeClr val="tx1"/>
        </a:solidFill>
        <a:latin typeface="+mn-ea"/>
        <a:ea typeface="+mn-ea"/>
        <a:cs typeface="+mn-cs"/>
      </a:defRPr>
    </a:lvl8pPr>
    <a:lvl9pPr marL="3657600" algn="l" defTabSz="914400" rtl="0" eaLnBrk="1" latinLnBrk="0" hangingPunct="1">
      <a:defRPr lang="ja-JP" sz="1200" kern="1200">
        <a:solidFill>
          <a:schemeClr val="tx1"/>
        </a:solidFill>
        <a:latin typeface="+mn-ea"/>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defPPr>
              <a:defRPr lang="ja-JP"/>
            </a:defPPr>
          </a:lstStyle>
          <a:p>
            <a:pPr rtl="0"/>
            <a:endParaRPr 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rtlCol="0"/>
          <a:lstStyle>
            <a:defPPr>
              <a:defRPr lang="ja-JP"/>
            </a:defPPr>
          </a:lstStyle>
          <a:p>
            <a:pPr rtl="0"/>
            <a:fld id="{10895658-EA1F-4910-80AB-4DA76E167475}" type="slidenum">
              <a:rPr lang="en-US" altLang="ja-JP" smtClean="0">
                <a:latin typeface="Meiryo UI" panose="020B0604030504040204" pitchFamily="50" charset="-128"/>
                <a:ea typeface="Meiryo UI" panose="020B0604030504040204" pitchFamily="50" charset="-128"/>
              </a:rPr>
              <a:t>1</a:t>
            </a:fld>
            <a:endParaRPr 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02262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
    <p:bg>
      <p:bgPr>
        <a:solidFill>
          <a:schemeClr val="accent2"/>
        </a:solidFill>
        <a:effectLst/>
      </p:bgPr>
    </p:bg>
    <p:spTree>
      <p:nvGrpSpPr>
        <p:cNvPr id="1" name=""/>
        <p:cNvGrpSpPr/>
        <p:nvPr/>
      </p:nvGrpSpPr>
      <p:grpSpPr>
        <a:xfrm>
          <a:off x="0" y="0"/>
          <a:ext cx="0" cy="0"/>
          <a:chOff x="0" y="0"/>
          <a:chExt cx="0" cy="0"/>
        </a:xfrm>
      </p:grpSpPr>
      <p:grpSp>
        <p:nvGrpSpPr>
          <p:cNvPr id="3" name="グループ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grpSp>
          <p:nvGrpSpPr>
            <p:cNvPr id="116" name="グループ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グループ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グループ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グループ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グループ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グループ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グループ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グループ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atin typeface="Meiryo UI" panose="020B0604030504040204" pitchFamily="50" charset="-128"/>
                    <a:ea typeface="Meiryo UI" panose="020B0604030504040204" pitchFamily="50" charset="-128"/>
                  </a:rPr>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pic>
          <p:nvPicPr>
            <p:cNvPr id="297" name="グラフィック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グラフィック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直線​​コネクタ(S)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rtlCol="0" anchor="ctr"/>
          <a:lstStyle>
            <a:lvl1pPr algn="l">
              <a:defRPr lang="ja-JP" sz="6000" cap="all" baseline="0">
                <a:solidFill>
                  <a:schemeClr val="tx2"/>
                </a:solidFill>
                <a:latin typeface="Meiryo UI" panose="020B0604030504040204" pitchFamily="50" charset="-128"/>
                <a:ea typeface="Meiryo UI" panose="020B0604030504040204" pitchFamily="50" charset="-128"/>
              </a:defRPr>
            </a:lvl1pPr>
          </a:lstStyle>
          <a:p>
            <a:pPr rtl="0"/>
            <a:r>
              <a:rPr lang="ja-JP"/>
              <a:t>クリックしてタイトルを追加</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コンテンツ + 表">
    <p:bg>
      <p:bgPr>
        <a:solidFill>
          <a:schemeClr val="tx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rtlCol="0" anchor="t" anchorCtr="0"/>
          <a:lstStyle>
            <a:lvl1pPr>
              <a:defRPr lang="ja-JP" cap="all" baseline="0">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7" name="長方形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5" name="テキスト プレースホルダー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ja-JP" sz="1800" smtClean="0">
                <a:latin typeface="Meiryo UI" panose="020B0604030504040204" pitchFamily="50" charset="-128"/>
                <a:ea typeface="Meiryo UI" panose="020B0604030504040204" pitchFamily="50" charset="-128"/>
              </a:defRPr>
            </a:lvl1pPr>
            <a:lvl2pPr>
              <a:spcBef>
                <a:spcPts val="0"/>
              </a:spcBef>
              <a:spcAft>
                <a:spcPts val="1200"/>
              </a:spcAft>
              <a:defRPr lang="ja-JP" sz="1800" smtClean="0">
                <a:latin typeface="Meiryo UI" panose="020B0604030504040204" pitchFamily="50" charset="-128"/>
                <a:ea typeface="Meiryo UI" panose="020B0604030504040204" pitchFamily="50" charset="-128"/>
              </a:defRPr>
            </a:lvl2pPr>
            <a:lvl3pPr>
              <a:spcBef>
                <a:spcPts val="0"/>
              </a:spcBef>
              <a:spcAft>
                <a:spcPts val="1200"/>
              </a:spcAft>
              <a:defRPr lang="ja-JP" sz="1800" smtClean="0">
                <a:latin typeface="Meiryo UI" panose="020B0604030504040204" pitchFamily="50" charset="-128"/>
                <a:ea typeface="Meiryo UI" panose="020B0604030504040204" pitchFamily="50" charset="-128"/>
              </a:defRPr>
            </a:lvl3pPr>
            <a:lvl4pPr>
              <a:spcBef>
                <a:spcPts val="0"/>
              </a:spcBef>
              <a:spcAft>
                <a:spcPts val="1200"/>
              </a:spcAft>
              <a:defRPr lang="ja-JP" sz="1800" smtClean="0">
                <a:latin typeface="Meiryo UI" panose="020B0604030504040204" pitchFamily="50" charset="-128"/>
                <a:ea typeface="Meiryo UI" panose="020B0604030504040204" pitchFamily="50" charset="-128"/>
              </a:defRPr>
            </a:lvl4pPr>
            <a:lvl5pPr>
              <a:spcBef>
                <a:spcPts val="0"/>
              </a:spcBef>
              <a:spcAft>
                <a:spcPts val="1200"/>
              </a:spcAft>
              <a:defRPr lang="ja-JP" sz="1800">
                <a:latin typeface="Meiryo UI" panose="020B0604030504040204" pitchFamily="50" charset="-128"/>
                <a:ea typeface="Meiryo UI" panose="020B0604030504040204" pitchFamily="50" charset="-128"/>
              </a:defRPr>
            </a:lvl5pPr>
          </a:lstStyle>
          <a:p>
            <a:pPr lvl="0" rtl="0"/>
            <a:r>
              <a:rPr lang="ja-JP" altLang="en-US" noProof="0" dirty="0"/>
              <a:t>クリックしてテキストを追加 </a:t>
            </a:r>
          </a:p>
          <a:p>
            <a:pPr marL="685800" lvl="1" indent="-228600" rtl="0"/>
            <a:r>
              <a:rPr lang="ja-JP" altLang="en-US" noProof="0" dirty="0"/>
              <a:t>第 </a:t>
            </a:r>
            <a:r>
              <a:rPr lang="en-US" altLang="ja-JP" noProof="0" dirty="0"/>
              <a:t>2 </a:t>
            </a:r>
            <a:r>
              <a:rPr lang="ja-JP" altLang="en-US" noProof="0" dirty="0"/>
              <a:t>レベル</a:t>
            </a:r>
          </a:p>
          <a:p>
            <a:pPr marL="1143000" lvl="2" indent="-228600" rtl="0"/>
            <a:r>
              <a:rPr lang="ja-JP" altLang="en-US" noProof="0" dirty="0"/>
              <a:t>第 </a:t>
            </a:r>
            <a:r>
              <a:rPr lang="en-US" altLang="ja-JP" noProof="0" dirty="0"/>
              <a:t>3 </a:t>
            </a:r>
            <a:r>
              <a:rPr lang="ja-JP" altLang="en-US" noProof="0" dirty="0"/>
              <a:t>レベル</a:t>
            </a:r>
          </a:p>
          <a:p>
            <a:pPr marL="1600200" lvl="3" indent="-228600" rtl="0"/>
            <a:r>
              <a:rPr lang="ja-JP" altLang="en-US" noProof="0" dirty="0"/>
              <a:t>第 </a:t>
            </a:r>
            <a:r>
              <a:rPr lang="en-US" altLang="ja-JP" noProof="0" dirty="0"/>
              <a:t>4 </a:t>
            </a:r>
            <a:r>
              <a:rPr lang="ja-JP" altLang="en-US" noProof="0" dirty="0"/>
              <a:t>レベル</a:t>
            </a:r>
          </a:p>
          <a:p>
            <a:pPr marL="2057400" lvl="4" indent="-228600" rtl="0"/>
            <a:r>
              <a:rPr lang="ja-JP" altLang="en-US" noProof="0" dirty="0"/>
              <a:t>第 </a:t>
            </a:r>
            <a:r>
              <a:rPr lang="en-US" altLang="ja-JP" noProof="0" dirty="0"/>
              <a:t>5 </a:t>
            </a:r>
            <a:r>
              <a:rPr lang="ja-JP" altLang="en-US" noProof="0" dirty="0"/>
              <a:t>レベル</a:t>
            </a:r>
          </a:p>
        </p:txBody>
      </p:sp>
      <p:sp>
        <p:nvSpPr>
          <p:cNvPr id="8" name="表プレースホルダー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rtlCol="0"/>
          <a:lstStyle>
            <a:lvl1pPr>
              <a:defRPr lang="ja-JP">
                <a:latin typeface="Meiryo UI" panose="020B0604030504040204" pitchFamily="50" charset="-128"/>
                <a:ea typeface="Meiryo UI" panose="020B0604030504040204" pitchFamily="50" charset="-128"/>
              </a:defRPr>
            </a:lvl1pPr>
          </a:lstStyle>
          <a:p>
            <a:pPr rtl="0"/>
            <a:r>
              <a:rPr lang="ja-JP" altLang="en-US" noProof="0" dirty="0"/>
              <a:t>アイコンをクリックして表を挿入</a:t>
            </a:r>
          </a:p>
        </p:txBody>
      </p:sp>
      <p:sp>
        <p:nvSpPr>
          <p:cNvPr id="3" name="日付プレースホルダー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fld id="{B9F20101-5E56-46EC-B367-BBCCFA931CD7}" type="datetime1">
              <a:rPr lang="ja-JP" altLang="en-US" smtClean="0"/>
              <a:t>2025/7/7</a:t>
            </a:fld>
            <a:endParaRPr altLang="en-US" dirty="0"/>
          </a:p>
        </p:txBody>
      </p:sp>
      <p:sp>
        <p:nvSpPr>
          <p:cNvPr id="4" name="フッター プレースホルダー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6" name="スライド番号プレースホルダー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fld id="{B5CEABB6-07DC-46E8-9B57-56EC44A396E5}" type="slidenum">
              <a:rPr lang="en-US" altLang="ja-JP" smtClean="0"/>
              <a:pPr/>
              <a:t>‹#›</a:t>
            </a:fld>
            <a:endParaRPr lang="en-US" alt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段組 3">
    <p:bg>
      <p:bgPr>
        <a:solidFill>
          <a:schemeClr val="accent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rtlCol="0" anchor="t" anchorCtr="0"/>
          <a:lstStyle>
            <a:lvl1pPr>
              <a:defRPr lang="ja-JP"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grpSp>
        <p:nvGrpSpPr>
          <p:cNvPr id="10" name="グループ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48" name="グラフィック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グラフィック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コンテンツ プレースホルダー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rtlCol="0">
            <a:normAutofit/>
          </a:bodyPr>
          <a:lstStyle>
            <a:lvl1pPr marL="0" indent="0">
              <a:lnSpc>
                <a:spcPct val="100000"/>
              </a:lnSpc>
              <a:spcBef>
                <a:spcPts val="0"/>
              </a:spcBef>
              <a:spcAft>
                <a:spcPts val="600"/>
              </a:spcAft>
              <a:buFont typeface="Arial" panose="020B0604020202020204" pitchFamily="34" charset="0"/>
              <a:buNone/>
              <a:defRPr lang="ja-JP" sz="1800">
                <a:solidFill>
                  <a:schemeClr val="bg1"/>
                </a:solidFill>
                <a:latin typeface="Meiryo UI" panose="020B0604030504040204" pitchFamily="50" charset="-128"/>
                <a:ea typeface="Meiryo UI" panose="020B0604030504040204" pitchFamily="50" charset="-128"/>
              </a:defRPr>
            </a:lvl1pPr>
            <a:lvl2pPr marL="457200">
              <a:lnSpc>
                <a:spcPct val="100000"/>
              </a:lnSpc>
              <a:spcAft>
                <a:spcPts val="600"/>
              </a:spcAft>
              <a:defRPr lang="ja-JP" sz="1800">
                <a:solidFill>
                  <a:schemeClr val="bg1"/>
                </a:solidFill>
                <a:latin typeface="Meiryo UI" panose="020B0604030504040204" pitchFamily="50" charset="-128"/>
                <a:ea typeface="Meiryo UI" panose="020B0604030504040204" pitchFamily="50" charset="-128"/>
              </a:defRPr>
            </a:lvl2pPr>
            <a:lvl3pPr marL="914400">
              <a:lnSpc>
                <a:spcPct val="100000"/>
              </a:lnSpc>
              <a:spcAft>
                <a:spcPts val="600"/>
              </a:spcAft>
              <a:defRPr lang="ja-JP" sz="1800">
                <a:solidFill>
                  <a:schemeClr val="bg1"/>
                </a:solidFill>
                <a:latin typeface="Meiryo UI" panose="020B0604030504040204" pitchFamily="50" charset="-128"/>
                <a:ea typeface="Meiryo UI" panose="020B0604030504040204" pitchFamily="50" charset="-128"/>
              </a:defRPr>
            </a:lvl3pPr>
            <a:lvl4pPr marL="1371600">
              <a:lnSpc>
                <a:spcPct val="100000"/>
              </a:lnSpc>
              <a:spcAft>
                <a:spcPts val="600"/>
              </a:spcAft>
              <a:defRPr lang="ja-JP" sz="1800">
                <a:solidFill>
                  <a:schemeClr val="bg1"/>
                </a:solidFill>
                <a:latin typeface="Meiryo UI" panose="020B0604030504040204" pitchFamily="50" charset="-128"/>
                <a:ea typeface="Meiryo UI" panose="020B0604030504040204" pitchFamily="50" charset="-128"/>
              </a:defRPr>
            </a:lvl4pPr>
            <a:lvl5pPr marL="1828800">
              <a:lnSpc>
                <a:spcPct val="100000"/>
              </a:lnSpc>
              <a:spcAft>
                <a:spcPts val="600"/>
              </a:spcAft>
              <a:defRPr lang="ja-JP" sz="1800">
                <a:solidFill>
                  <a:schemeClr val="bg1"/>
                </a:solidFill>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14" name="テキスト プレースホルダー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rtlCol="0">
            <a:normAutofit/>
          </a:bodyPr>
          <a:lstStyle>
            <a:lvl1pPr marL="342900" indent="-342900">
              <a:spcAft>
                <a:spcPts val="600"/>
              </a:spcAft>
              <a:buFont typeface="+mj-lt"/>
              <a:buAutoNum type="arabicPeriod"/>
              <a:defRPr lang="ja-JP" sz="1800">
                <a:solidFill>
                  <a:schemeClr val="bg1"/>
                </a:solidFill>
                <a:latin typeface="Meiryo UI" panose="020B0604030504040204" pitchFamily="50" charset="-128"/>
                <a:ea typeface="Meiryo UI" panose="020B0604030504040204" pitchFamily="50" charset="-128"/>
              </a:defRPr>
            </a:lvl1pPr>
            <a:lvl2pPr marL="800100" indent="-342900">
              <a:spcAft>
                <a:spcPts val="600"/>
              </a:spcAft>
              <a:buFont typeface="+mj-lt"/>
              <a:buAutoNum type="alphaLcPeriod"/>
              <a:defRPr lang="ja-JP" sz="1800">
                <a:solidFill>
                  <a:schemeClr val="bg1"/>
                </a:solidFill>
                <a:latin typeface="Meiryo UI" panose="020B0604030504040204" pitchFamily="50" charset="-128"/>
                <a:ea typeface="Meiryo UI" panose="020B0604030504040204" pitchFamily="50" charset="-128"/>
              </a:defRPr>
            </a:lvl2pPr>
            <a:lvl3pPr marL="1257300" indent="-342900">
              <a:spcAft>
                <a:spcPts val="600"/>
              </a:spcAft>
              <a:buFont typeface="+mj-lt"/>
              <a:buAutoNum type="arabicParenR"/>
              <a:defRPr lang="ja-JP" sz="1800">
                <a:solidFill>
                  <a:schemeClr val="bg1"/>
                </a:solidFill>
                <a:latin typeface="Meiryo UI" panose="020B0604030504040204" pitchFamily="50" charset="-128"/>
                <a:ea typeface="Meiryo UI" panose="020B0604030504040204" pitchFamily="50" charset="-128"/>
              </a:defRPr>
            </a:lvl3pPr>
            <a:lvl4pPr marL="1714500" indent="-342900">
              <a:spcAft>
                <a:spcPts val="600"/>
              </a:spcAft>
              <a:buFont typeface="+mj-lt"/>
              <a:buAutoNum type="alphaLcParenR"/>
              <a:defRPr lang="ja-JP" sz="1800">
                <a:solidFill>
                  <a:schemeClr val="bg1"/>
                </a:solidFill>
                <a:latin typeface="Meiryo UI" panose="020B0604030504040204" pitchFamily="50" charset="-128"/>
                <a:ea typeface="Meiryo UI" panose="020B0604030504040204" pitchFamily="50" charset="-128"/>
              </a:defRPr>
            </a:lvl4pPr>
            <a:lvl5pPr marL="2171700" indent="-342900">
              <a:spcAft>
                <a:spcPts val="600"/>
              </a:spcAft>
              <a:buFont typeface="+mj-lt"/>
              <a:buAutoNum type="romanLcPeriod"/>
              <a:defRPr lang="ja-JP" sz="1800">
                <a:solidFill>
                  <a:schemeClr val="bg1"/>
                </a:solidFill>
                <a:latin typeface="Meiryo UI" panose="020B0604030504040204" pitchFamily="50" charset="-128"/>
                <a:ea typeface="Meiryo UI" panose="020B0604030504040204" pitchFamily="50" charset="-128"/>
              </a:defRPr>
            </a:lvl5pPr>
          </a:lstStyle>
          <a:p>
            <a:pPr lvl="0" rtl="0"/>
            <a:r>
              <a:rPr lang="ja-JP" altLang="en-US" noProof="0" dirty="0"/>
              <a:t>クリックしてテキストを追加 </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3" name="日付プレースホルダー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65B9C0A1-F9AA-4495-A1A6-0708AA1ACDDF}" type="datetime1">
              <a:rPr lang="ja-JP" altLang="en-US" smtClean="0"/>
              <a:t>2025/7/7</a:t>
            </a:fld>
            <a:endParaRPr altLang="en-US" dirty="0"/>
          </a:p>
        </p:txBody>
      </p:sp>
      <p:sp>
        <p:nvSpPr>
          <p:cNvPr id="64" name="フッター プレースホルダー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65" name="スライド番号プレースホルダー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B5CEABB6-07DC-46E8-9B57-56EC44A396E5}" type="slidenum">
              <a:rPr lang="en-US" altLang="ja-JP" smtClean="0"/>
              <a:pPr/>
              <a:t>‹#›</a:t>
            </a:fld>
            <a:endParaRPr lang="en-US" alt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表">
    <p:bg>
      <p:bgPr>
        <a:solidFill>
          <a:schemeClr val="tx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rtlCol="0" anchor="t" anchorCtr="0"/>
          <a:lstStyle>
            <a:lvl1pPr>
              <a:defRPr lang="ja-JP" cap="all" baseline="0">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5" name="表プレースホルダー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rtlCol="0"/>
          <a:lstStyle>
            <a:lvl1pPr>
              <a:defRPr lang="ja-JP">
                <a:latin typeface="Meiryo UI" panose="020B0604030504040204" pitchFamily="50" charset="-128"/>
                <a:ea typeface="Meiryo UI" panose="020B0604030504040204" pitchFamily="50" charset="-128"/>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lang="ja-JP"/>
            </a:pPr>
            <a:r>
              <a:rPr lang="ja-JP" altLang="en-US" noProof="0" dirty="0"/>
              <a:t>アイコンをクリックして表を挿入</a:t>
            </a:r>
          </a:p>
          <a:p>
            <a:pPr rtl="0"/>
            <a:endParaRPr lang="ja-JP" altLang="en-US" noProof="0" dirty="0"/>
          </a:p>
        </p:txBody>
      </p:sp>
      <p:sp>
        <p:nvSpPr>
          <p:cNvPr id="7" name="長方形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 name="日付プレースホルダー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fld id="{D4865B57-F30D-4E00-82D2-73BF5155F162}" type="datetime1">
              <a:rPr lang="ja-JP" altLang="en-US" smtClean="0"/>
              <a:t>2025/7/7</a:t>
            </a:fld>
            <a:endParaRPr altLang="en-US" dirty="0"/>
          </a:p>
        </p:txBody>
      </p:sp>
      <p:sp>
        <p:nvSpPr>
          <p:cNvPr id="4" name="フッター プレースホルダー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6" name="スライド番号プレースホルダー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fld id="{B5CEABB6-07DC-46E8-9B57-56EC44A396E5}" type="slidenum">
              <a:rPr lang="en-US" altLang="ja-JP" smtClean="0"/>
              <a:pPr/>
              <a:t>‹#›</a:t>
            </a:fld>
            <a:endParaRPr lang="en-US" alt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コンテンツ 2">
    <p:bg>
      <p:bgPr>
        <a:solidFill>
          <a:schemeClr val="accent2"/>
        </a:solidFill>
        <a:effectLst/>
      </p:bgPr>
    </p:bg>
    <p:spTree>
      <p:nvGrpSpPr>
        <p:cNvPr id="1" name=""/>
        <p:cNvGrpSpPr/>
        <p:nvPr/>
      </p:nvGrpSpPr>
      <p:grpSpPr>
        <a:xfrm>
          <a:off x="0" y="0"/>
          <a:ext cx="0" cy="0"/>
          <a:chOff x="0" y="0"/>
          <a:chExt cx="0" cy="0"/>
        </a:xfrm>
      </p:grpSpPr>
      <p:grpSp>
        <p:nvGrpSpPr>
          <p:cNvPr id="4" name="グループ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grpSp>
          <p:nvGrpSpPr>
            <p:cNvPr id="116" name="グループ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グループ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グループ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グループ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グループ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グループ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グループ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グループ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297" name="グラフィック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グラフィック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直線​​コネクタ(S)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rtlCol="0" anchor="b">
            <a:normAutofit/>
          </a:bodyPr>
          <a:lstStyle>
            <a:lvl1pPr algn="l">
              <a:defRPr lang="ja-JP" sz="4400"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3" name="サブタイトル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rtlCol="0">
            <a:normAutofit/>
          </a:bodyPr>
          <a:lstStyle>
            <a:lvl1pPr marL="0" indent="0" algn="l">
              <a:lnSpc>
                <a:spcPct val="150000"/>
              </a:lnSpc>
              <a:spcBef>
                <a:spcPts val="0"/>
              </a:spcBef>
              <a:buNone/>
              <a:defRPr lang="ja-JP" sz="1800">
                <a:solidFill>
                  <a:schemeClr val="tx2"/>
                </a:solidFill>
                <a:latin typeface="Meiryo UI" panose="020B0604030504040204" pitchFamily="50" charset="-128"/>
                <a:ea typeface="Meiryo UI" panose="020B0604030504040204" pitchFamily="50" charset="-128"/>
              </a:defRPr>
            </a:lvl1pPr>
            <a:lvl2pPr marL="457200" indent="0" algn="ctr">
              <a:buNone/>
              <a:defRPr lang="ja-JP" sz="2000"/>
            </a:lvl2pPr>
            <a:lvl3pPr marL="914400" indent="0" algn="ctr">
              <a:buNone/>
              <a:defRPr lang="ja-JP" sz="1800"/>
            </a:lvl3pPr>
            <a:lvl4pPr marL="1371600" indent="0" algn="ctr">
              <a:buNone/>
              <a:defRPr lang="ja-JP" sz="1600"/>
            </a:lvl4pPr>
            <a:lvl5pPr marL="1828800" indent="0" algn="ctr">
              <a:buNone/>
              <a:defRPr lang="ja-JP" sz="1600"/>
            </a:lvl5pPr>
            <a:lvl6pPr marL="2286000" indent="0" algn="ctr">
              <a:buNone/>
              <a:defRPr lang="ja-JP" sz="1600"/>
            </a:lvl6pPr>
            <a:lvl7pPr marL="2743200" indent="0" algn="ctr">
              <a:buNone/>
              <a:defRPr lang="ja-JP" sz="1600"/>
            </a:lvl7pPr>
            <a:lvl8pPr marL="3200400" indent="0" algn="ctr">
              <a:buNone/>
              <a:defRPr lang="ja-JP" sz="1600"/>
            </a:lvl8pPr>
            <a:lvl9pPr marL="3657600" indent="0" algn="ctr">
              <a:buNone/>
              <a:defRPr lang="ja-JP" sz="1600"/>
            </a:lvl9pPr>
          </a:lstStyle>
          <a:p>
            <a:pPr rtl="0"/>
            <a:r>
              <a:rPr lang="ja-JP" altLang="en-US" noProof="0" dirty="0"/>
              <a:t>クリックしてサブタイトルを追加</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コンテンツ 3">
    <p:bg>
      <p:bgPr>
        <a:solidFill>
          <a:schemeClr val="tx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rtlCol="0" anchor="b" anchorCtr="0"/>
          <a:lstStyle>
            <a:lvl1pPr>
              <a:defRPr lang="ja-JP" cap="all" baseline="0">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7" name="コンテンツ プレースホルダー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rtlCol="0">
            <a:normAutofit/>
          </a:bodyPr>
          <a:lstStyle>
            <a:lvl1pPr marL="0" indent="0">
              <a:lnSpc>
                <a:spcPct val="150000"/>
              </a:lnSpc>
              <a:spcBef>
                <a:spcPts val="0"/>
              </a:spcBef>
              <a:spcAft>
                <a:spcPts val="0"/>
              </a:spcAft>
              <a:buFont typeface="Arial" panose="020B0604020202020204" pitchFamily="34" charset="0"/>
              <a:buNone/>
              <a:defRPr lang="ja-JP" sz="2400">
                <a:latin typeface="Meiryo UI" panose="020B0604030504040204" pitchFamily="50" charset="-128"/>
                <a:ea typeface="Meiryo UI" panose="020B0604030504040204" pitchFamily="50" charset="-128"/>
              </a:defRPr>
            </a:lvl1pPr>
            <a:lvl2pPr marL="457200">
              <a:lnSpc>
                <a:spcPts val="2000"/>
              </a:lnSpc>
              <a:defRPr lang="ja-JP" sz="1800">
                <a:latin typeface="Meiryo UI" panose="020B0604030504040204" pitchFamily="50" charset="-128"/>
                <a:ea typeface="Meiryo UI" panose="020B0604030504040204" pitchFamily="50" charset="-128"/>
              </a:defRPr>
            </a:lvl2pPr>
            <a:lvl3pPr marL="914400">
              <a:lnSpc>
                <a:spcPts val="2000"/>
              </a:lnSpc>
              <a:defRPr lang="ja-JP" sz="1800">
                <a:latin typeface="Meiryo UI" panose="020B0604030504040204" pitchFamily="50" charset="-128"/>
                <a:ea typeface="Meiryo UI" panose="020B0604030504040204" pitchFamily="50" charset="-128"/>
              </a:defRPr>
            </a:lvl3pPr>
            <a:lvl4pPr marL="1371600">
              <a:lnSpc>
                <a:spcPts val="2000"/>
              </a:lnSpc>
              <a:defRPr lang="ja-JP" sz="1800">
                <a:latin typeface="Meiryo UI" panose="020B0604030504040204" pitchFamily="50" charset="-128"/>
                <a:ea typeface="Meiryo UI" panose="020B0604030504040204" pitchFamily="50" charset="-128"/>
              </a:defRPr>
            </a:lvl4pPr>
            <a:lvl5pPr marL="1828800">
              <a:lnSpc>
                <a:spcPts val="2000"/>
              </a:lnSpc>
              <a:defRPr lang="ja-JP" sz="18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grpSp>
        <p:nvGrpSpPr>
          <p:cNvPr id="3" name="グループ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20" name="画像 19" descr="白黒のストライプ パターン&#10;&#10;低い信頼度で自動的に生成される説明">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グラフィック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4" name="グラフィック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グループ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グループ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グループ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グループ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グループ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グループ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グループ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グループ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66" name="直線​​コネクタ(S)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4" name="フッター プレースホルダー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r>
              <a:rPr lang="ja-JP" altLang="en-US" noProof="0" dirty="0"/>
              <a:t>プレゼンテーションのタイトル</a:t>
            </a:r>
          </a:p>
        </p:txBody>
      </p:sp>
      <p:sp>
        <p:nvSpPr>
          <p:cNvPr id="5" name="スライド番号プレースホルダー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fld id="{B5CEABB6-07DC-46E8-9B57-56EC44A396E5}" type="slidenum">
              <a:rPr lang="en-US" altLang="ja-JP" noProof="0" smtClean="0"/>
              <a:pPr/>
              <a:t>‹#›</a:t>
            </a:fld>
            <a:endParaRPr lang="ja-JP" altLang="en-US" noProof="0" dirty="0"/>
          </a:p>
        </p:txBody>
      </p:sp>
      <p:sp>
        <p:nvSpPr>
          <p:cNvPr id="6" name="日付プレースホルダー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rtlCol="0"/>
          <a:lstStyle>
            <a:lvl1pPr>
              <a:defRPr lang="ja-JP">
                <a:solidFill>
                  <a:schemeClr val="tx1"/>
                </a:solidFill>
                <a:latin typeface="Meiryo UI" panose="020B0604030504040204" pitchFamily="50" charset="-128"/>
                <a:ea typeface="Meiryo UI" panose="020B0604030504040204" pitchFamily="50" charset="-128"/>
              </a:defRPr>
            </a:lvl1pPr>
          </a:lstStyle>
          <a:p>
            <a:fld id="{D3BC6F5D-2385-4C19-9E42-E31DE8DA7F42}" type="datetime1">
              <a:rPr lang="ja-JP" altLang="en-US" noProof="0" smtClean="0"/>
              <a:t>2025/7/7</a:t>
            </a:fld>
            <a:endParaRPr lang="ja-JP" altLang="en-US" noProof="0"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 画像">
    <p:bg>
      <p:bgPr>
        <a:solidFill>
          <a:schemeClr val="accent3"/>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rtlCol="0" anchor="ctr">
            <a:normAutofit/>
          </a:bodyPr>
          <a:lstStyle>
            <a:lvl1pPr algn="l">
              <a:defRPr lang="ja-JP" sz="4800"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63" name="図プレースホルダー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rtlCol="0">
            <a:noAutofit/>
          </a:bodyPr>
          <a:lstStyle>
            <a:lvl1pPr algn="ctr">
              <a:defRPr lang="ja-JP" sz="200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アイコンをクリックして図を挿入</a:t>
            </a:r>
          </a:p>
        </p:txBody>
      </p:sp>
      <p:grpSp>
        <p:nvGrpSpPr>
          <p:cNvPr id="4" name="グループ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3" name="グラフィック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1" name="画像 10" descr="白黒のストライプ パターン&#10;&#10;低い信頼度で自動的に生成される説明">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1506966382"/>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 サブタイトル + 画像 ">
    <p:bg>
      <p:bgPr>
        <a:solidFill>
          <a:schemeClr val="accent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rtlCol="0" anchor="b">
            <a:normAutofit/>
          </a:bodyPr>
          <a:lstStyle>
            <a:lvl1pPr algn="l">
              <a:defRPr lang="ja-JP" sz="4800"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3" name="サブタイトル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rtlCol="0">
            <a:normAutofit/>
          </a:bodyPr>
          <a:lstStyle>
            <a:lvl1pPr marL="0" indent="0" algn="l">
              <a:lnSpc>
                <a:spcPct val="150000"/>
              </a:lnSpc>
              <a:spcBef>
                <a:spcPts val="0"/>
              </a:spcBef>
              <a:buNone/>
              <a:defRPr lang="ja-JP" sz="2400">
                <a:solidFill>
                  <a:schemeClr val="tx2"/>
                </a:solidFill>
                <a:latin typeface="Meiryo UI" panose="020B0604030504040204" pitchFamily="50" charset="-128"/>
                <a:ea typeface="Meiryo UI" panose="020B0604030504040204" pitchFamily="50" charset="-128"/>
              </a:defRPr>
            </a:lvl1pPr>
            <a:lvl2pPr marL="457200" indent="0" algn="ctr">
              <a:buNone/>
              <a:defRPr lang="ja-JP" sz="2000"/>
            </a:lvl2pPr>
            <a:lvl3pPr marL="914400" indent="0" algn="ctr">
              <a:buNone/>
              <a:defRPr lang="ja-JP" sz="1800"/>
            </a:lvl3pPr>
            <a:lvl4pPr marL="1371600" indent="0" algn="ctr">
              <a:buNone/>
              <a:defRPr lang="ja-JP" sz="1600"/>
            </a:lvl4pPr>
            <a:lvl5pPr marL="1828800" indent="0" algn="ctr">
              <a:buNone/>
              <a:defRPr lang="ja-JP" sz="1600"/>
            </a:lvl5pPr>
            <a:lvl6pPr marL="2286000" indent="0" algn="ctr">
              <a:buNone/>
              <a:defRPr lang="ja-JP" sz="1600"/>
            </a:lvl6pPr>
            <a:lvl7pPr marL="2743200" indent="0" algn="ctr">
              <a:buNone/>
              <a:defRPr lang="ja-JP" sz="1600"/>
            </a:lvl7pPr>
            <a:lvl8pPr marL="3200400" indent="0" algn="ctr">
              <a:buNone/>
              <a:defRPr lang="ja-JP" sz="1600"/>
            </a:lvl8pPr>
            <a:lvl9pPr marL="3657600" indent="0" algn="ctr">
              <a:buNone/>
              <a:defRPr lang="ja-JP" sz="1600"/>
            </a:lvl9pPr>
          </a:lstStyle>
          <a:p>
            <a:pPr rtl="0"/>
            <a:r>
              <a:rPr lang="ja-JP" altLang="en-US" noProof="0" dirty="0"/>
              <a:t>クリックしてサブタイトルを追加</a:t>
            </a:r>
          </a:p>
        </p:txBody>
      </p:sp>
      <p:grpSp>
        <p:nvGrpSpPr>
          <p:cNvPr id="4" name="グループ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3" name="グラフィック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グループ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グループ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グループ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グループ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グループ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グループ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グループ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グループ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63" name="図プレースホルダー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rtlCol="0">
            <a:noAutofit/>
          </a:bodyPr>
          <a:lstStyle>
            <a:lvl1pPr marL="0" indent="0" algn="ctr">
              <a:buNone/>
              <a:defRPr lang="ja-JP" sz="200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アイコンをクリックして図を挿入</a:t>
            </a:r>
          </a:p>
        </p:txBody>
      </p:sp>
    </p:spTree>
    <p:extLst>
      <p:ext uri="{BB962C8B-B14F-4D97-AF65-F5344CB8AC3E}">
        <p14:creationId xmlns:p14="http://schemas.microsoft.com/office/powerpoint/2010/main" val="17235676"/>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コンテンツ 1">
    <p:bg>
      <p:bgPr>
        <a:solidFill>
          <a:schemeClr val="accent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rtlCol="0" anchor="t" anchorCtr="0"/>
          <a:lstStyle>
            <a:lvl1pPr>
              <a:defRPr lang="ja-JP"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grpSp>
        <p:nvGrpSpPr>
          <p:cNvPr id="3" name="グループ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8" name="グラフィック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35" name="画像 34" descr="白黒のストライプ パターン&#10;&#10;低い信頼度で自動的に生成される説明">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グラフィック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38" name="グラフィック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グループ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グループ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グループ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グループ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グループ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グループ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グループ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グループ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63" name="直線​​コネクタ(S)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67" name="日付プレースホルダー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A12697B3-9745-4975-A0D7-9B25A7EBA0D6}" type="datetime1">
              <a:rPr lang="ja-JP" altLang="en-US" noProof="0" smtClean="0"/>
              <a:t>2025/7/7</a:t>
            </a:fld>
            <a:endParaRPr lang="ja-JP" altLang="en-US" noProof="0" dirty="0"/>
          </a:p>
        </p:txBody>
      </p:sp>
      <p:sp>
        <p:nvSpPr>
          <p:cNvPr id="68" name="フッター プレースホルダー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r>
              <a:rPr lang="ja-JP" altLang="en-US" noProof="0" dirty="0"/>
              <a:t>プレゼンテーションのタイトル</a:t>
            </a:r>
          </a:p>
        </p:txBody>
      </p:sp>
      <p:sp>
        <p:nvSpPr>
          <p:cNvPr id="69" name="スライド番号プレースホルダー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B5CEABB6-07DC-46E8-9B57-56EC44A396E5}" type="slidenum">
              <a:rPr lang="en-US" altLang="ja-JP" noProof="0" smtClean="0"/>
              <a:pPr/>
              <a:t>‹#›</a:t>
            </a:fld>
            <a:endParaRPr lang="ja-JP" altLang="en-US" noProof="0" dirty="0"/>
          </a:p>
        </p:txBody>
      </p:sp>
      <p:sp>
        <p:nvSpPr>
          <p:cNvPr id="4" name="コンテンツ プレースホルダー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rtlCol="0">
            <a:normAutofit/>
          </a:bodyPr>
          <a:lstStyle>
            <a:lvl1pPr marL="0" indent="0">
              <a:lnSpc>
                <a:spcPts val="2000"/>
              </a:lnSpc>
              <a:buFont typeface="Arial" panose="020B0604020202020204" pitchFamily="34" charset="0"/>
              <a:buNone/>
              <a:defRPr lang="ja-JP" sz="1800">
                <a:solidFill>
                  <a:schemeClr val="bg1"/>
                </a:solidFill>
                <a:latin typeface="Meiryo UI" panose="020B0604030504040204" pitchFamily="50" charset="-128"/>
                <a:ea typeface="Meiryo UI" panose="020B0604030504040204" pitchFamily="50" charset="-128"/>
              </a:defRPr>
            </a:lvl1pPr>
            <a:lvl2pPr marL="457200">
              <a:lnSpc>
                <a:spcPts val="2000"/>
              </a:lnSpc>
              <a:defRPr lang="ja-JP" sz="1800">
                <a:solidFill>
                  <a:schemeClr val="bg1"/>
                </a:solidFill>
                <a:latin typeface="Meiryo UI" panose="020B0604030504040204" pitchFamily="50" charset="-128"/>
                <a:ea typeface="Meiryo UI" panose="020B0604030504040204" pitchFamily="50" charset="-128"/>
              </a:defRPr>
            </a:lvl2pPr>
            <a:lvl3pPr marL="914400">
              <a:lnSpc>
                <a:spcPts val="2000"/>
              </a:lnSpc>
              <a:defRPr lang="ja-JP" sz="1800">
                <a:solidFill>
                  <a:schemeClr val="bg1"/>
                </a:solidFill>
                <a:latin typeface="Meiryo UI" panose="020B0604030504040204" pitchFamily="50" charset="-128"/>
                <a:ea typeface="Meiryo UI" panose="020B0604030504040204" pitchFamily="50" charset="-128"/>
              </a:defRPr>
            </a:lvl3pPr>
            <a:lvl4pPr marL="1371600">
              <a:lnSpc>
                <a:spcPts val="2000"/>
              </a:lnSpc>
              <a:defRPr lang="ja-JP" sz="1800">
                <a:solidFill>
                  <a:schemeClr val="bg1"/>
                </a:solidFill>
                <a:latin typeface="Meiryo UI" panose="020B0604030504040204" pitchFamily="50" charset="-128"/>
                <a:ea typeface="Meiryo UI" panose="020B0604030504040204" pitchFamily="50" charset="-128"/>
              </a:defRPr>
            </a:lvl4pPr>
            <a:lvl5pPr marL="1828800">
              <a:lnSpc>
                <a:spcPts val="2000"/>
              </a:lnSpc>
              <a:defRPr lang="ja-JP" sz="1800">
                <a:solidFill>
                  <a:schemeClr val="bg1"/>
                </a:solidFill>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 + サブタイトル">
    <p:bg>
      <p:bgPr>
        <a:solidFill>
          <a:schemeClr val="accent3"/>
        </a:solidFill>
        <a:effectLst/>
      </p:bgPr>
    </p:bg>
    <p:spTree>
      <p:nvGrpSpPr>
        <p:cNvPr id="1" name=""/>
        <p:cNvGrpSpPr/>
        <p:nvPr/>
      </p:nvGrpSpPr>
      <p:grpSpPr>
        <a:xfrm>
          <a:off x="0" y="0"/>
          <a:ext cx="0" cy="0"/>
          <a:chOff x="0" y="0"/>
          <a:chExt cx="0" cy="0"/>
        </a:xfrm>
      </p:grpSpPr>
      <p:grpSp>
        <p:nvGrpSpPr>
          <p:cNvPr id="4" name="グループ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28" name="グラフィック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1" name="グラフィック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グラフィック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73" name="グラフィック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画像 34" descr="白黒のストライプ パターン&#10;&#10;低い信頼度で自動的に生成される説明">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グループ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グループ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グループ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グループ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グループ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グループ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グループ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グループ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r>
                  <a:rPr lang="ja-JP" altLang="en-US" noProof="0" dirty="0">
                    <a:latin typeface="Meiryo UI" panose="020B0604030504040204" pitchFamily="50" charset="-128"/>
                    <a:ea typeface="Meiryo UI" panose="020B0604030504040204" pitchFamily="50" charset="-128"/>
                  </a:rPr>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77" name="直線​​コネクタ(S)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rtlCol="0" anchor="b">
            <a:normAutofit/>
          </a:bodyPr>
          <a:lstStyle>
            <a:lvl1pPr algn="l">
              <a:defRPr lang="ja-JP" sz="4800"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3" name="サブタイトル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rtlCol="0">
            <a:normAutofit/>
          </a:bodyPr>
          <a:lstStyle>
            <a:lvl1pPr marL="0" indent="0" algn="l">
              <a:lnSpc>
                <a:spcPct val="150000"/>
              </a:lnSpc>
              <a:spcBef>
                <a:spcPts val="0"/>
              </a:spcBef>
              <a:buNone/>
              <a:defRPr lang="ja-JP" sz="2400">
                <a:solidFill>
                  <a:schemeClr val="tx2"/>
                </a:solidFill>
                <a:latin typeface="Meiryo UI" panose="020B0604030504040204" pitchFamily="50" charset="-128"/>
                <a:ea typeface="Meiryo UI" panose="020B0604030504040204" pitchFamily="50" charset="-128"/>
              </a:defRPr>
            </a:lvl1pPr>
            <a:lvl2pPr marL="457200" indent="0" algn="ctr">
              <a:buNone/>
              <a:defRPr lang="ja-JP" sz="2000"/>
            </a:lvl2pPr>
            <a:lvl3pPr marL="914400" indent="0" algn="ctr">
              <a:buNone/>
              <a:defRPr lang="ja-JP" sz="1800"/>
            </a:lvl3pPr>
            <a:lvl4pPr marL="1371600" indent="0" algn="ctr">
              <a:buNone/>
              <a:defRPr lang="ja-JP" sz="1600"/>
            </a:lvl4pPr>
            <a:lvl5pPr marL="1828800" indent="0" algn="ctr">
              <a:buNone/>
              <a:defRPr lang="ja-JP" sz="1600"/>
            </a:lvl5pPr>
            <a:lvl6pPr marL="2286000" indent="0" algn="ctr">
              <a:buNone/>
              <a:defRPr lang="ja-JP" sz="1600"/>
            </a:lvl6pPr>
            <a:lvl7pPr marL="2743200" indent="0" algn="ctr">
              <a:buNone/>
              <a:defRPr lang="ja-JP" sz="1600"/>
            </a:lvl7pPr>
            <a:lvl8pPr marL="3200400" indent="0" algn="ctr">
              <a:buNone/>
              <a:defRPr lang="ja-JP" sz="1600"/>
            </a:lvl8pPr>
            <a:lvl9pPr marL="3657600" indent="0" algn="ctr">
              <a:buNone/>
              <a:defRPr lang="ja-JP" sz="1600"/>
            </a:lvl9pPr>
          </a:lstStyle>
          <a:p>
            <a:pPr rtl="0"/>
            <a:r>
              <a:rPr lang="ja-JP" altLang="en-US" noProof="0" dirty="0"/>
              <a:t>クリックしてサブタイトルを追加</a:t>
            </a:r>
          </a:p>
        </p:txBody>
      </p:sp>
      <p:sp>
        <p:nvSpPr>
          <p:cNvPr id="192" name="日付プレースホルダー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3002FD18-39C3-412E-BAA4-1551D318C1BD}" type="datetime1">
              <a:rPr lang="ja-JP" altLang="en-US" noProof="0" smtClean="0"/>
              <a:t>2025/7/7</a:t>
            </a:fld>
            <a:endParaRPr lang="ja-JP" altLang="en-US" noProof="0" dirty="0"/>
          </a:p>
        </p:txBody>
      </p:sp>
      <p:sp>
        <p:nvSpPr>
          <p:cNvPr id="193" name="フッター プレースホルダー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r>
              <a:rPr lang="ja-JP" altLang="en-US" noProof="0" dirty="0"/>
              <a:t>プレゼンテーションのタイトル</a:t>
            </a:r>
          </a:p>
        </p:txBody>
      </p:sp>
      <p:sp>
        <p:nvSpPr>
          <p:cNvPr id="194" name="スライド番号プレースホルダー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B5CEABB6-07DC-46E8-9B57-56EC44A396E5}" type="slidenum">
              <a:rPr lang="en-US" altLang="ja-JP" noProof="0" smtClean="0"/>
              <a:pPr/>
              <a:t>‹#›</a:t>
            </a:fld>
            <a:endParaRPr lang="ja-JP" altLang="en-US" noProof="0" dirty="0"/>
          </a:p>
        </p:txBody>
      </p: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段組 1">
    <p:bg>
      <p:bgPr>
        <a:solidFill>
          <a:schemeClr val="tx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rtlCol="0" anchor="t" anchorCtr="0"/>
          <a:lstStyle>
            <a:lvl1pPr>
              <a:defRPr lang="ja-JP" cap="all" baseline="0">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grpSp>
        <p:nvGrpSpPr>
          <p:cNvPr id="5" name="グループ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2" name="画像 11" descr="白黒のストライプ パターン&#10;&#10;低い信頼度で自動的に生成される説明">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26" name="グラフィック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31" name="グラフィック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日付プレースホルダー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rtlCol="0"/>
          <a:lstStyle>
            <a:lvl1pPr>
              <a:defRPr lang="ja-JP">
                <a:solidFill>
                  <a:schemeClr val="tx1">
                    <a:lumMod val="75000"/>
                    <a:lumOff val="25000"/>
                  </a:schemeClr>
                </a:solidFill>
                <a:latin typeface="Meiryo UI" panose="020B0604030504040204" pitchFamily="50" charset="-128"/>
                <a:ea typeface="Meiryo UI" panose="020B0604030504040204" pitchFamily="50" charset="-128"/>
              </a:defRPr>
            </a:lvl1pPr>
          </a:lstStyle>
          <a:p>
            <a:fld id="{5E7407D9-CBE8-4BE9-A1C9-59E4D5E01C6C}" type="datetime1">
              <a:rPr lang="ja-JP" altLang="en-US" smtClean="0"/>
              <a:t>2025/7/7</a:t>
            </a:fld>
            <a:endParaRPr altLang="en-US" dirty="0"/>
          </a:p>
        </p:txBody>
      </p:sp>
      <p:sp>
        <p:nvSpPr>
          <p:cNvPr id="33" name="フッター プレースホルダー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rtlCol="0"/>
          <a:lstStyle>
            <a:lvl1pPr>
              <a:defRPr lang="ja-JP">
                <a:solidFill>
                  <a:schemeClr val="tx1">
                    <a:lumMod val="75000"/>
                    <a:lumOff val="25000"/>
                  </a:schemeClr>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34" name="スライド番号プレースホルダー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B5CEABB6-07DC-46E8-9B57-56EC44A396E5}" type="slidenum">
              <a:rPr lang="en-US" altLang="ja-JP" smtClean="0"/>
              <a:pPr/>
              <a:t>‹#›</a:t>
            </a:fld>
            <a:endParaRPr lang="en-US" altLang="en-US" dirty="0"/>
          </a:p>
        </p:txBody>
      </p:sp>
      <p:sp>
        <p:nvSpPr>
          <p:cNvPr id="6" name="コンテンツ プレースホルダー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rtlCol="0">
            <a:normAutofit/>
          </a:bodyPr>
          <a:lstStyle>
            <a:lvl1pPr marL="0" indent="0">
              <a:lnSpc>
                <a:spcPts val="2000"/>
              </a:lnSpc>
              <a:buFont typeface="Arial" panose="020B0604020202020204" pitchFamily="34" charset="0"/>
              <a:buNone/>
              <a:defRPr lang="ja-JP" sz="1800">
                <a:latin typeface="Meiryo UI" panose="020B0604030504040204" pitchFamily="50" charset="-128"/>
                <a:ea typeface="Meiryo UI" panose="020B0604030504040204" pitchFamily="50" charset="-128"/>
              </a:defRPr>
            </a:lvl1pPr>
            <a:lvl2pPr marL="457200">
              <a:lnSpc>
                <a:spcPts val="2000"/>
              </a:lnSpc>
              <a:defRPr lang="ja-JP" sz="1800">
                <a:latin typeface="Meiryo UI" panose="020B0604030504040204" pitchFamily="50" charset="-128"/>
                <a:ea typeface="Meiryo UI" panose="020B0604030504040204" pitchFamily="50" charset="-128"/>
              </a:defRPr>
            </a:lvl2pPr>
            <a:lvl3pPr marL="914400">
              <a:lnSpc>
                <a:spcPts val="2000"/>
              </a:lnSpc>
              <a:defRPr lang="ja-JP" sz="1800">
                <a:latin typeface="Meiryo UI" panose="020B0604030504040204" pitchFamily="50" charset="-128"/>
                <a:ea typeface="Meiryo UI" panose="020B0604030504040204" pitchFamily="50" charset="-128"/>
              </a:defRPr>
            </a:lvl3pPr>
            <a:lvl4pPr marL="1371600">
              <a:lnSpc>
                <a:spcPts val="2000"/>
              </a:lnSpc>
              <a:defRPr lang="ja-JP" sz="1800">
                <a:latin typeface="Meiryo UI" panose="020B0604030504040204" pitchFamily="50" charset="-128"/>
                <a:ea typeface="Meiryo UI" panose="020B0604030504040204" pitchFamily="50" charset="-128"/>
              </a:defRPr>
            </a:lvl4pPr>
            <a:lvl5pPr marL="1828800">
              <a:lnSpc>
                <a:spcPts val="2000"/>
              </a:lnSpc>
              <a:defRPr lang="ja-JP" sz="18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7" name="コンテンツ プレースホルダー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rtlCol="0">
            <a:normAutofit/>
          </a:bodyPr>
          <a:lstStyle>
            <a:lvl1pPr marL="0" indent="0">
              <a:lnSpc>
                <a:spcPts val="2000"/>
              </a:lnSpc>
              <a:buFont typeface="Arial" panose="020B0604020202020204" pitchFamily="34" charset="0"/>
              <a:buNone/>
              <a:defRPr lang="ja-JP" sz="1800">
                <a:latin typeface="Meiryo UI" panose="020B0604030504040204" pitchFamily="50" charset="-128"/>
                <a:ea typeface="Meiryo UI" panose="020B0604030504040204" pitchFamily="50" charset="-128"/>
              </a:defRPr>
            </a:lvl1pPr>
            <a:lvl2pPr marL="457200">
              <a:lnSpc>
                <a:spcPts val="2000"/>
              </a:lnSpc>
              <a:defRPr lang="ja-JP" sz="1800">
                <a:latin typeface="Meiryo UI" panose="020B0604030504040204" pitchFamily="50" charset="-128"/>
                <a:ea typeface="Meiryo UI" panose="020B0604030504040204" pitchFamily="50" charset="-128"/>
              </a:defRPr>
            </a:lvl2pPr>
            <a:lvl3pPr marL="914400">
              <a:lnSpc>
                <a:spcPts val="2000"/>
              </a:lnSpc>
              <a:defRPr lang="ja-JP" sz="1800">
                <a:latin typeface="Meiryo UI" panose="020B0604030504040204" pitchFamily="50" charset="-128"/>
                <a:ea typeface="Meiryo UI" panose="020B0604030504040204" pitchFamily="50" charset="-128"/>
              </a:defRPr>
            </a:lvl3pPr>
            <a:lvl4pPr marL="1371600">
              <a:lnSpc>
                <a:spcPts val="2000"/>
              </a:lnSpc>
              <a:defRPr lang="ja-JP" sz="1800">
                <a:latin typeface="Meiryo UI" panose="020B0604030504040204" pitchFamily="50" charset="-128"/>
                <a:ea typeface="Meiryo UI" panose="020B0604030504040204" pitchFamily="50" charset="-128"/>
              </a:defRPr>
            </a:lvl4pPr>
            <a:lvl5pPr marL="1828800">
              <a:lnSpc>
                <a:spcPts val="2000"/>
              </a:lnSpc>
              <a:defRPr lang="ja-JP" sz="18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Tree>
    <p:extLst>
      <p:ext uri="{BB962C8B-B14F-4D97-AF65-F5344CB8AC3E}">
        <p14:creationId xmlns:p14="http://schemas.microsoft.com/office/powerpoint/2010/main" val="9888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段組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グラフィック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長方形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9" name="グラフィック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長方形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2" name="グラフィック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グラフィック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グループ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101" name="フリーフォーム:図形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63" name="フリーフォーム:図形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4" name="タイトル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rtlCol="0" anchor="t" anchorCtr="0"/>
          <a:lstStyle>
            <a:lvl1pPr>
              <a:defRPr lang="ja-JP" cap="all" baseline="0">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10" name="コンテンツ プレースホルダー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rtlCol="0">
            <a:normAutofit/>
          </a:bodyPr>
          <a:lstStyle>
            <a:lvl1pPr marL="285750" indent="-285750">
              <a:lnSpc>
                <a:spcPts val="2000"/>
              </a:lnSpc>
              <a:buFont typeface="Arial" panose="020B0604020202020204" pitchFamily="34" charset="0"/>
              <a:buChar char="•"/>
              <a:defRPr lang="ja-JP" sz="1800">
                <a:latin typeface="Meiryo UI" panose="020B0604030504040204" pitchFamily="50" charset="-128"/>
                <a:ea typeface="Meiryo UI" panose="020B0604030504040204" pitchFamily="50" charset="-128"/>
              </a:defRPr>
            </a:lvl1pPr>
            <a:lvl2pPr>
              <a:lnSpc>
                <a:spcPts val="2000"/>
              </a:lnSpc>
              <a:defRPr lang="ja-JP" sz="1800">
                <a:latin typeface="Meiryo UI" panose="020B0604030504040204" pitchFamily="50" charset="-128"/>
                <a:ea typeface="Meiryo UI" panose="020B0604030504040204" pitchFamily="50" charset="-128"/>
              </a:defRPr>
            </a:lvl2pPr>
            <a:lvl3pPr>
              <a:lnSpc>
                <a:spcPts val="2000"/>
              </a:lnSpc>
              <a:defRPr lang="ja-JP" sz="1800">
                <a:latin typeface="Meiryo UI" panose="020B0604030504040204" pitchFamily="50" charset="-128"/>
                <a:ea typeface="Meiryo UI" panose="020B0604030504040204" pitchFamily="50" charset="-128"/>
              </a:defRPr>
            </a:lvl3pPr>
            <a:lvl4pPr>
              <a:lnSpc>
                <a:spcPts val="2000"/>
              </a:lnSpc>
              <a:defRPr lang="ja-JP" sz="1800"/>
            </a:lvl4pPr>
            <a:lvl5pPr>
              <a:lnSpc>
                <a:spcPts val="2000"/>
              </a:lnSpc>
              <a:defRPr lang="ja-JP" sz="1800"/>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p:txBody>
      </p:sp>
      <p:sp>
        <p:nvSpPr>
          <p:cNvPr id="6" name="コンテンツ プレースホルダー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rtlCol="0">
            <a:normAutofit/>
          </a:bodyPr>
          <a:lstStyle>
            <a:lvl1pPr marL="0" indent="0">
              <a:lnSpc>
                <a:spcPts val="2000"/>
              </a:lnSpc>
              <a:buNone/>
              <a:defRPr lang="ja-JP" sz="1800">
                <a:latin typeface="Meiryo UI" panose="020B0604030504040204" pitchFamily="50" charset="-128"/>
                <a:ea typeface="Meiryo UI" panose="020B0604030504040204" pitchFamily="50" charset="-128"/>
              </a:defRPr>
            </a:lvl1pPr>
            <a:lvl2pPr marL="457200">
              <a:lnSpc>
                <a:spcPts val="2000"/>
              </a:lnSpc>
              <a:defRPr lang="ja-JP" sz="1800">
                <a:latin typeface="Meiryo UI" panose="020B0604030504040204" pitchFamily="50" charset="-128"/>
                <a:ea typeface="Meiryo UI" panose="020B0604030504040204" pitchFamily="50" charset="-128"/>
              </a:defRPr>
            </a:lvl2pPr>
            <a:lvl3pPr marL="914400">
              <a:lnSpc>
                <a:spcPts val="2000"/>
              </a:lnSpc>
              <a:defRPr lang="ja-JP" sz="1800">
                <a:latin typeface="Meiryo UI" panose="020B0604030504040204" pitchFamily="50" charset="-128"/>
                <a:ea typeface="Meiryo UI" panose="020B0604030504040204" pitchFamily="50" charset="-128"/>
              </a:defRPr>
            </a:lvl3pPr>
            <a:lvl4pPr marL="1371600">
              <a:lnSpc>
                <a:spcPts val="2000"/>
              </a:lnSpc>
              <a:defRPr lang="ja-JP" sz="1800">
                <a:latin typeface="Meiryo UI" panose="020B0604030504040204" pitchFamily="50" charset="-128"/>
                <a:ea typeface="Meiryo UI" panose="020B0604030504040204" pitchFamily="50" charset="-128"/>
              </a:defRPr>
            </a:lvl4pPr>
            <a:lvl5pPr marL="1828800">
              <a:lnSpc>
                <a:spcPts val="2000"/>
              </a:lnSpc>
              <a:defRPr lang="ja-JP" sz="18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209" name="日付プレースホルダー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rtlCol="0"/>
          <a:lstStyle>
            <a:lvl1pPr>
              <a:defRPr lang="ja-JP">
                <a:solidFill>
                  <a:schemeClr val="tx1">
                    <a:lumMod val="75000"/>
                    <a:lumOff val="25000"/>
                  </a:schemeClr>
                </a:solidFill>
                <a:latin typeface="Meiryo UI" panose="020B0604030504040204" pitchFamily="50" charset="-128"/>
                <a:ea typeface="Meiryo UI" panose="020B0604030504040204" pitchFamily="50" charset="-128"/>
              </a:defRPr>
            </a:lvl1pPr>
          </a:lstStyle>
          <a:p>
            <a:fld id="{5E49B486-B2A9-4403-9181-A76119A54D98}" type="datetime1">
              <a:rPr lang="ja-JP" altLang="en-US" smtClean="0"/>
              <a:t>2025/7/7</a:t>
            </a:fld>
            <a:endParaRPr altLang="en-US" dirty="0"/>
          </a:p>
        </p:txBody>
      </p:sp>
      <p:sp>
        <p:nvSpPr>
          <p:cNvPr id="210" name="フッター プレースホルダー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rtlCol="0"/>
          <a:lstStyle>
            <a:lvl1pPr>
              <a:defRPr lang="ja-JP">
                <a:solidFill>
                  <a:schemeClr val="tx1">
                    <a:lumMod val="75000"/>
                    <a:lumOff val="25000"/>
                  </a:schemeClr>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211" name="スライド番号プレースホルダー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rtlCol="0"/>
          <a:lstStyle>
            <a:lvl1pPr>
              <a:defRPr lang="ja-JP">
                <a:solidFill>
                  <a:schemeClr val="tx1">
                    <a:lumMod val="75000"/>
                    <a:lumOff val="25000"/>
                  </a:schemeClr>
                </a:solidFill>
                <a:latin typeface="Meiryo UI" panose="020B0604030504040204" pitchFamily="50" charset="-128"/>
                <a:ea typeface="Meiryo UI" panose="020B0604030504040204" pitchFamily="50" charset="-128"/>
              </a:defRPr>
            </a:lvl1pPr>
          </a:lstStyle>
          <a:p>
            <a:fld id="{B5CEABB6-07DC-46E8-9B57-56EC44A396E5}" type="slidenum">
              <a:rPr lang="en-US" altLang="ja-JP" smtClean="0"/>
              <a:pPr/>
              <a:t>‹#›</a:t>
            </a:fld>
            <a:endParaRPr lang="en-US" alt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コンテンツ + 画像">
    <p:bg>
      <p:bgPr>
        <a:solidFill>
          <a:schemeClr val="accent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rtlCol="0" anchor="t" anchorCtr="0"/>
          <a:lstStyle>
            <a:lvl1pPr>
              <a:defRPr lang="ja-JP" cap="all" baseline="0">
                <a:solidFill>
                  <a:schemeClr val="tx2"/>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a:t>
            </a:r>
          </a:p>
        </p:txBody>
      </p:sp>
      <p:sp>
        <p:nvSpPr>
          <p:cNvPr id="27" name="図プレースホルダー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rtlCol="0">
            <a:noAutofit/>
          </a:bodyPr>
          <a:lstStyle>
            <a:lvl1pPr marL="0" indent="0" algn="l">
              <a:buNone/>
              <a:defRPr lang="ja-JP" sz="200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アイコンをクリックして図を挿入</a:t>
            </a:r>
          </a:p>
        </p:txBody>
      </p:sp>
      <p:sp>
        <p:nvSpPr>
          <p:cNvPr id="34" name="長方形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35" name="画像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コンテンツ プレースホルダー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rtlCol="0">
            <a:normAutofit/>
          </a:bodyPr>
          <a:lstStyle>
            <a:lvl1pPr marL="285750" indent="-285750">
              <a:lnSpc>
                <a:spcPts val="2000"/>
              </a:lnSpc>
              <a:buFont typeface="Arial" panose="020B0604020202020204" pitchFamily="34" charset="0"/>
              <a:buChar char="•"/>
              <a:defRPr lang="ja-JP" sz="1800">
                <a:solidFill>
                  <a:schemeClr val="tx2"/>
                </a:solidFill>
                <a:latin typeface="Meiryo UI" panose="020B0604030504040204" pitchFamily="50" charset="-128"/>
                <a:ea typeface="Meiryo UI" panose="020B0604030504040204" pitchFamily="50" charset="-128"/>
              </a:defRPr>
            </a:lvl1pPr>
            <a:lvl2pPr marL="685800">
              <a:lnSpc>
                <a:spcPts val="2000"/>
              </a:lnSpc>
              <a:defRPr lang="ja-JP" sz="1800">
                <a:solidFill>
                  <a:schemeClr val="tx2"/>
                </a:solidFill>
                <a:latin typeface="Meiryo UI" panose="020B0604030504040204" pitchFamily="50" charset="-128"/>
                <a:ea typeface="Meiryo UI" panose="020B0604030504040204" pitchFamily="50" charset="-128"/>
              </a:defRPr>
            </a:lvl2pPr>
            <a:lvl3pPr marL="1143000">
              <a:lnSpc>
                <a:spcPts val="2000"/>
              </a:lnSpc>
              <a:defRPr lang="ja-JP" sz="1800">
                <a:solidFill>
                  <a:schemeClr val="tx2"/>
                </a:solidFill>
                <a:latin typeface="Meiryo UI" panose="020B0604030504040204" pitchFamily="50" charset="-128"/>
                <a:ea typeface="Meiryo UI" panose="020B0604030504040204" pitchFamily="50" charset="-128"/>
              </a:defRPr>
            </a:lvl3pPr>
            <a:lvl4pPr marL="1600200">
              <a:lnSpc>
                <a:spcPts val="2000"/>
              </a:lnSpc>
              <a:defRPr lang="ja-JP" sz="1800">
                <a:solidFill>
                  <a:schemeClr val="tx2"/>
                </a:solidFill>
                <a:latin typeface="Meiryo UI" panose="020B0604030504040204" pitchFamily="50" charset="-128"/>
                <a:ea typeface="Meiryo UI" panose="020B0604030504040204" pitchFamily="50" charset="-128"/>
              </a:defRPr>
            </a:lvl4pPr>
            <a:lvl5pPr marL="2057400">
              <a:lnSpc>
                <a:spcPts val="2000"/>
              </a:lnSpc>
              <a:defRPr lang="ja-JP" sz="1800">
                <a:solidFill>
                  <a:schemeClr val="tx2"/>
                </a:solidFill>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9" name="日付プレースホルダー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94A3BDA9-7718-466C-AFCB-8945F08C01FD}" type="datetime1">
              <a:rPr lang="ja-JP" altLang="en-US" smtClean="0"/>
              <a:t>2025/7/7</a:t>
            </a:fld>
            <a:endParaRPr altLang="en-US" dirty="0"/>
          </a:p>
        </p:txBody>
      </p:sp>
      <p:sp>
        <p:nvSpPr>
          <p:cNvPr id="70" name="フッター プレースホルダー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71" name="スライド番号プレースホルダー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rtlCol="0"/>
          <a:lstStyle>
            <a:lvl1pPr>
              <a:defRPr lang="ja-JP">
                <a:solidFill>
                  <a:schemeClr val="bg1"/>
                </a:solidFill>
                <a:latin typeface="Meiryo UI" panose="020B0604030504040204" pitchFamily="50" charset="-128"/>
                <a:ea typeface="Meiryo UI" panose="020B0604030504040204" pitchFamily="50" charset="-128"/>
              </a:defRPr>
            </a:lvl1pPr>
          </a:lstStyle>
          <a:p>
            <a:fld id="{B5CEABB6-07DC-46E8-9B57-56EC44A396E5}" type="slidenum">
              <a:rPr lang="en-US" altLang="ja-JP" smtClean="0"/>
              <a:pPr/>
              <a:t>‹#›</a:t>
            </a:fld>
            <a:endParaRPr lang="en-US" altLang="en-US" dirty="0"/>
          </a:p>
        </p:txBody>
      </p:sp>
      <p:grpSp>
        <p:nvGrpSpPr>
          <p:cNvPr id="9" name="グループ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3" name="画像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pic>
          <p:nvPicPr>
            <p:cNvPr id="16" name="グラフィック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長方形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defPPr>
              <a:defRPr lang="ja-JP"/>
            </a:defPPr>
          </a:lstStyle>
          <a:p>
            <a:pPr rtl="0"/>
            <a:r>
              <a:rPr lang="ja-JP" altLang="en-US" noProof="0" dirty="0"/>
              <a:t>マスター タイトルの書式設定</a:t>
            </a:r>
          </a:p>
        </p:txBody>
      </p:sp>
      <p:sp>
        <p:nvSpPr>
          <p:cNvPr id="3" name="テキスト プレースホルダー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defPPr>
              <a:defRPr lang="ja-JP"/>
            </a:defP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4" name="日付プレースホルダー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lang="ja-JP" sz="1000">
                <a:solidFill>
                  <a:schemeClr val="tx1">
                    <a:tint val="75000"/>
                  </a:schemeClr>
                </a:solidFill>
                <a:latin typeface="Meiryo UI" panose="020B0604030504040204" pitchFamily="50" charset="-128"/>
                <a:ea typeface="Meiryo UI" panose="020B0604030504040204" pitchFamily="50" charset="-128"/>
              </a:defRPr>
            </a:lvl1pPr>
          </a:lstStyle>
          <a:p>
            <a:fld id="{B5757DFD-2576-42E9-90D9-9CBCCEF3441C}" type="datetime1">
              <a:rPr lang="ja-JP" altLang="en-US" noProof="0" smtClean="0"/>
              <a:t>2025/7/7</a:t>
            </a:fld>
            <a:endParaRPr lang="ja-JP" altLang="en-US" noProof="0" dirty="0"/>
          </a:p>
        </p:txBody>
      </p:sp>
      <p:sp>
        <p:nvSpPr>
          <p:cNvPr id="5" name="フッター プレースホルダー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ja-JP" sz="1000">
                <a:solidFill>
                  <a:schemeClr val="tx1">
                    <a:tint val="75000"/>
                  </a:schemeClr>
                </a:solidFill>
                <a:latin typeface="Meiryo UI" panose="020B0604030504040204" pitchFamily="50" charset="-128"/>
                <a:ea typeface="Meiryo UI" panose="020B0604030504040204" pitchFamily="50" charset="-128"/>
              </a:defRPr>
            </a:lvl1pPr>
          </a:lstStyle>
          <a:p>
            <a:r>
              <a:rPr lang="ja-JP" altLang="en-US" noProof="0" dirty="0"/>
              <a:t>プレゼンテーションのタイトル</a:t>
            </a:r>
          </a:p>
        </p:txBody>
      </p:sp>
      <p:sp>
        <p:nvSpPr>
          <p:cNvPr id="6" name="スライド番号プレースホルダー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lang="ja-JP" sz="1000">
                <a:solidFill>
                  <a:schemeClr val="tx1">
                    <a:tint val="75000"/>
                  </a:schemeClr>
                </a:solidFill>
                <a:latin typeface="Meiryo UI" panose="020B0604030504040204" pitchFamily="50" charset="-128"/>
                <a:ea typeface="Meiryo UI" panose="020B0604030504040204" pitchFamily="50" charset="-128"/>
              </a:defRPr>
            </a:lvl1pPr>
          </a:lstStyle>
          <a:p>
            <a:fld id="{B5CEABB6-07DC-46E8-9B57-56EC44A396E5}" type="slidenum">
              <a:rPr lang="en-US" altLang="ja-JP" noProof="0" smtClean="0"/>
              <a:pPr/>
              <a:t>‹#›</a:t>
            </a:fld>
            <a:endParaRPr lang="ja-JP" altLang="en-US" noProof="0"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666" r:id="rId2"/>
    <p:sldLayoutId id="2147483704" r:id="rId3"/>
    <p:sldLayoutId id="2147483702" r:id="rId4"/>
    <p:sldLayoutId id="2147483678" r:id="rId5"/>
    <p:sldLayoutId id="2147483681" r:id="rId6"/>
    <p:sldLayoutId id="2147483696" r:id="rId7"/>
    <p:sldLayoutId id="2147483691" r:id="rId8"/>
    <p:sldLayoutId id="2147483677" r:id="rId9"/>
    <p:sldLayoutId id="2147483699" r:id="rId10"/>
    <p:sldLayoutId id="2147483685" r:id="rId11"/>
    <p:sldLayoutId id="2147483676" r:id="rId12"/>
    <p:sldLayoutId id="2147483649" r:id="rId13"/>
  </p:sldLayoutIdLst>
  <p:hf hdr="0" ftr="0" dt="0"/>
  <p:txStyles>
    <p:titleStyle>
      <a:lvl1pPr algn="l" defTabSz="914400" rtl="0" eaLnBrk="1" latinLnBrk="0" hangingPunct="1">
        <a:lnSpc>
          <a:spcPct val="90000"/>
        </a:lnSpc>
        <a:spcBef>
          <a:spcPct val="0"/>
        </a:spcBef>
        <a:buNone/>
        <a:defRPr kumimoji="1" lang="ja-JP" sz="4400" b="1"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kumimoji="1" lang="ja-JP"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kumimoji="1" lang="ja-JP"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kumimoji="1" lang="ja-JP"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kumimoji="1" lang="ja-JP"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kumimoji="1" lang="ja-JP"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9pPr>
    </p:bodyStyle>
    <p:otherStyle>
      <a:defPPr>
        <a:defRPr lang="ja-JP"/>
      </a:defPPr>
      <a:lvl1pPr marL="0" algn="l" defTabSz="914400" rtl="0" eaLnBrk="1" latinLnBrk="0" hangingPunct="1">
        <a:defRPr kumimoji="1" lang="ja-JP" sz="1800" kern="1200">
          <a:solidFill>
            <a:schemeClr val="tx1"/>
          </a:solidFill>
          <a:latin typeface="+mn-ea"/>
          <a:ea typeface="+mn-ea"/>
          <a:cs typeface="+mn-cs"/>
        </a:defRPr>
      </a:lvl1pPr>
      <a:lvl2pPr marL="457200" algn="l" defTabSz="914400" rtl="0" eaLnBrk="1" latinLnBrk="0" hangingPunct="1">
        <a:defRPr kumimoji="1" lang="ja-JP" sz="1800" kern="1200">
          <a:solidFill>
            <a:schemeClr val="tx1"/>
          </a:solidFill>
          <a:latin typeface="+mn-ea"/>
          <a:ea typeface="+mn-ea"/>
          <a:cs typeface="+mn-cs"/>
        </a:defRPr>
      </a:lvl2pPr>
      <a:lvl3pPr marL="914400" algn="l" defTabSz="914400" rtl="0" eaLnBrk="1" latinLnBrk="0" hangingPunct="1">
        <a:defRPr kumimoji="1" lang="ja-JP" sz="1800" kern="1200">
          <a:solidFill>
            <a:schemeClr val="tx1"/>
          </a:solidFill>
          <a:latin typeface="+mn-ea"/>
          <a:ea typeface="+mn-ea"/>
          <a:cs typeface="+mn-cs"/>
        </a:defRPr>
      </a:lvl3pPr>
      <a:lvl4pPr marL="1371600" algn="l" defTabSz="914400" rtl="0" eaLnBrk="1" latinLnBrk="0" hangingPunct="1">
        <a:defRPr kumimoji="1" lang="ja-JP" sz="1800" kern="1200">
          <a:solidFill>
            <a:schemeClr val="tx1"/>
          </a:solidFill>
          <a:latin typeface="+mn-ea"/>
          <a:ea typeface="+mn-ea"/>
          <a:cs typeface="+mn-cs"/>
        </a:defRPr>
      </a:lvl4pPr>
      <a:lvl5pPr marL="1828800" algn="l" defTabSz="914400" rtl="0" eaLnBrk="1" latinLnBrk="0" hangingPunct="1">
        <a:defRPr kumimoji="1" lang="ja-JP" sz="1800" kern="1200">
          <a:solidFill>
            <a:schemeClr val="tx1"/>
          </a:solidFill>
          <a:latin typeface="+mn-ea"/>
          <a:ea typeface="+mn-ea"/>
          <a:cs typeface="+mn-cs"/>
        </a:defRPr>
      </a:lvl5pPr>
      <a:lvl6pPr marL="2286000" algn="l" defTabSz="914400" rtl="0" eaLnBrk="1" latinLnBrk="0" hangingPunct="1">
        <a:defRPr kumimoji="1" lang="ja-JP" sz="1800" kern="1200">
          <a:solidFill>
            <a:schemeClr val="tx1"/>
          </a:solidFill>
          <a:latin typeface="+mn-ea"/>
          <a:ea typeface="+mn-ea"/>
          <a:cs typeface="+mn-cs"/>
        </a:defRPr>
      </a:lvl6pPr>
      <a:lvl7pPr marL="2743200" algn="l" defTabSz="914400" rtl="0" eaLnBrk="1" latinLnBrk="0" hangingPunct="1">
        <a:defRPr kumimoji="1" lang="ja-JP" sz="1800" kern="1200">
          <a:solidFill>
            <a:schemeClr val="tx1"/>
          </a:solidFill>
          <a:latin typeface="+mn-ea"/>
          <a:ea typeface="+mn-ea"/>
          <a:cs typeface="+mn-cs"/>
        </a:defRPr>
      </a:lvl7pPr>
      <a:lvl8pPr marL="3200400" algn="l" defTabSz="914400" rtl="0" eaLnBrk="1" latinLnBrk="0" hangingPunct="1">
        <a:defRPr kumimoji="1" lang="ja-JP" sz="1800" kern="1200">
          <a:solidFill>
            <a:schemeClr val="tx1"/>
          </a:solidFill>
          <a:latin typeface="+mn-ea"/>
          <a:ea typeface="+mn-ea"/>
          <a:cs typeface="+mn-cs"/>
        </a:defRPr>
      </a:lvl8pPr>
      <a:lvl9pPr marL="3657600" algn="l" defTabSz="914400" rtl="0" eaLnBrk="1" latinLnBrk="0" hangingPunct="1">
        <a:defRPr kumimoji="1" lang="ja-JP" sz="1800" kern="1200">
          <a:solidFill>
            <a:schemeClr val="tx1"/>
          </a:solidFill>
          <a:latin typeface="+mn-ea"/>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AD2AE59-5630-4D5C-83A9-4CDEF4D7DCFB}"/>
              </a:ext>
            </a:extLst>
          </p:cNvPr>
          <p:cNvSpPr>
            <a:spLocks noGrp="1"/>
          </p:cNvSpPr>
          <p:nvPr>
            <p:ph type="title"/>
          </p:nvPr>
        </p:nvSpPr>
        <p:spPr>
          <a:xfrm>
            <a:off x="411480" y="295628"/>
            <a:ext cx="5989320" cy="1076289"/>
          </a:xfrm>
          <a:solidFill>
            <a:schemeClr val="bg1"/>
          </a:solidFill>
          <a:ln>
            <a:solidFill>
              <a:schemeClr val="accent1"/>
            </a:solidFill>
          </a:ln>
        </p:spPr>
        <p:txBody>
          <a:bodyPr rtlCol="0">
            <a:normAutofit fontScale="90000"/>
          </a:bodyPr>
          <a:lstStyle>
            <a:defPPr>
              <a:defRPr lang="ja-JP"/>
            </a:defPPr>
          </a:lstStyle>
          <a:p>
            <a:pPr rtl="0"/>
            <a:r>
              <a:rPr lang="ja-JP" altLang="en-US" sz="3600" dirty="0"/>
              <a:t>　</a:t>
            </a:r>
            <a:r>
              <a:rPr lang="ja-JP" altLang="en-US" sz="2000" dirty="0">
                <a:solidFill>
                  <a:srgbClr val="7030A0"/>
                </a:solidFill>
              </a:rPr>
              <a:t>令和７年度　</a:t>
            </a:r>
            <a:r>
              <a:rPr lang="ja-JP" altLang="en-US" sz="2800" dirty="0">
                <a:solidFill>
                  <a:srgbClr val="7030A0"/>
                </a:solidFill>
              </a:rPr>
              <a:t>札幌稲穂高等支援学校</a:t>
            </a:r>
            <a:br>
              <a:rPr lang="en-US" altLang="ja-JP" sz="3600" dirty="0">
                <a:solidFill>
                  <a:srgbClr val="7030A0"/>
                </a:solidFill>
              </a:rPr>
            </a:br>
            <a:r>
              <a:rPr lang="ja-JP" altLang="en-US" sz="3600" dirty="0">
                <a:solidFill>
                  <a:srgbClr val="7030A0"/>
                </a:solidFill>
              </a:rPr>
              <a:t>　　　 </a:t>
            </a:r>
            <a:r>
              <a:rPr lang="ja-JP" altLang="en-US" sz="3200" dirty="0">
                <a:solidFill>
                  <a:srgbClr val="7030A0"/>
                </a:solidFill>
              </a:rPr>
              <a:t>中学校教員向け学校説明会</a:t>
            </a:r>
            <a:endParaRPr lang="ja-JP" sz="3200" dirty="0">
              <a:solidFill>
                <a:srgbClr val="7030A0"/>
              </a:solidFill>
            </a:endParaRPr>
          </a:p>
        </p:txBody>
      </p:sp>
      <p:sp>
        <p:nvSpPr>
          <p:cNvPr id="6" name="コンテンツ プレースホルダー 5">
            <a:extLst>
              <a:ext uri="{FF2B5EF4-FFF2-40B4-BE49-F238E27FC236}">
                <a16:creationId xmlns:a16="http://schemas.microsoft.com/office/drawing/2014/main" id="{5A6B31B0-7B84-475D-961F-09C0191F91A2}"/>
              </a:ext>
            </a:extLst>
          </p:cNvPr>
          <p:cNvSpPr>
            <a:spLocks noGrp="1"/>
          </p:cNvSpPr>
          <p:nvPr>
            <p:ph sz="half" idx="14"/>
          </p:nvPr>
        </p:nvSpPr>
        <p:spPr>
          <a:xfrm>
            <a:off x="411480" y="1380805"/>
            <a:ext cx="10711815" cy="1211580"/>
          </a:xfrm>
          <a:solidFill>
            <a:schemeClr val="bg1"/>
          </a:solidFill>
        </p:spPr>
        <p:txBody>
          <a:bodyPr vert="horz" lIns="91440" tIns="45720" rIns="91440" bIns="45720" rtlCol="0" anchor="t">
            <a:normAutofit/>
          </a:bodyPr>
          <a:lstStyle>
            <a:defPPr>
              <a:defRPr lang="ja-JP"/>
            </a:defPPr>
          </a:lstStyle>
          <a:p>
            <a:pPr rtl="0">
              <a:lnSpc>
                <a:spcPts val="3000"/>
              </a:lnSpc>
            </a:pPr>
            <a:r>
              <a:rPr lang="ja-JP" altLang="en-US" sz="2400" dirty="0"/>
              <a:t>　</a:t>
            </a:r>
            <a:r>
              <a:rPr lang="ja-JP" altLang="en-US" sz="1600" dirty="0"/>
              <a:t>限られた時間の教育相談ではお伝えしきれない本校の取り組みについて、直接中学校の先生対象にお話する</a:t>
            </a:r>
            <a:r>
              <a:rPr lang="ja-JP" sz="1600" dirty="0"/>
              <a:t>場</a:t>
            </a:r>
            <a:r>
              <a:rPr lang="ja-JP" altLang="en-US" sz="1600" dirty="0"/>
              <a:t>を企画いたしました。　</a:t>
            </a:r>
            <a:r>
              <a:rPr lang="ja-JP" altLang="en-US" sz="1600" b="1" dirty="0"/>
              <a:t>「高等支援学校についてもっとよく知りたい」、「特別支援学級を担当したばかりであまりよくわからない」</a:t>
            </a:r>
            <a:r>
              <a:rPr lang="ja-JP" altLang="en-US" sz="1600" dirty="0"/>
              <a:t>などいろいろな悩みがあると思います。夏期休業中の研修をかねて是非この機会に学習してみませんか。</a:t>
            </a:r>
            <a:endParaRPr lang="ja-JP" sz="1600" dirty="0"/>
          </a:p>
        </p:txBody>
      </p:sp>
      <p:sp>
        <p:nvSpPr>
          <p:cNvPr id="7" name="スライド番号プレースホルダー 6">
            <a:extLst>
              <a:ext uri="{FF2B5EF4-FFF2-40B4-BE49-F238E27FC236}">
                <a16:creationId xmlns:a16="http://schemas.microsoft.com/office/drawing/2014/main" id="{08761B51-19E8-1412-3155-39DDEACA1818}"/>
              </a:ext>
            </a:extLst>
          </p:cNvPr>
          <p:cNvSpPr>
            <a:spLocks noGrp="1"/>
          </p:cNvSpPr>
          <p:nvPr>
            <p:ph type="sldNum" sz="quarter" idx="12"/>
          </p:nvPr>
        </p:nvSpPr>
        <p:spPr/>
        <p:txBody>
          <a:bodyPr rtlCol="0"/>
          <a:lstStyle>
            <a:defPPr>
              <a:defRPr lang="ja-JP"/>
            </a:defPPr>
          </a:lstStyle>
          <a:p>
            <a:pPr rtl="0"/>
            <a:fld id="{B5CEABB6-07DC-46E8-9B57-56EC44A396E5}" type="slidenum">
              <a:rPr lang="en-US" altLang="ja-JP" smtClean="0"/>
              <a:pPr rtl="0"/>
              <a:t>1</a:t>
            </a:fld>
            <a:endParaRPr lang="ja-JP" dirty="0"/>
          </a:p>
        </p:txBody>
      </p:sp>
      <p:graphicFrame>
        <p:nvGraphicFramePr>
          <p:cNvPr id="11" name="コンテンツ プレースホルダー 10">
            <a:extLst>
              <a:ext uri="{FF2B5EF4-FFF2-40B4-BE49-F238E27FC236}">
                <a16:creationId xmlns:a16="http://schemas.microsoft.com/office/drawing/2014/main" id="{F6A14C50-C5FC-63F6-6CFC-C073698252DD}"/>
              </a:ext>
            </a:extLst>
          </p:cNvPr>
          <p:cNvGraphicFramePr>
            <a:graphicFrameLocks noGrp="1"/>
          </p:cNvGraphicFramePr>
          <p:nvPr>
            <p:ph sz="half" idx="15"/>
            <p:extLst>
              <p:ext uri="{D42A27DB-BD31-4B8C-83A1-F6EECF244321}">
                <p14:modId xmlns:p14="http://schemas.microsoft.com/office/powerpoint/2010/main" val="3574277466"/>
              </p:ext>
            </p:extLst>
          </p:nvPr>
        </p:nvGraphicFramePr>
        <p:xfrm>
          <a:off x="472678" y="2691495"/>
          <a:ext cx="7042547" cy="2468880"/>
        </p:xfrm>
        <a:graphic>
          <a:graphicData uri="http://schemas.openxmlformats.org/drawingml/2006/table">
            <a:tbl>
              <a:tblPr firstRow="1" bandRow="1">
                <a:tableStyleId>{C4B1156A-380E-4F78-BDF5-A606A8083BF9}</a:tableStyleId>
              </a:tblPr>
              <a:tblGrid>
                <a:gridCol w="1104714">
                  <a:extLst>
                    <a:ext uri="{9D8B030D-6E8A-4147-A177-3AD203B41FA5}">
                      <a16:colId xmlns:a16="http://schemas.microsoft.com/office/drawing/2014/main" val="1508067137"/>
                    </a:ext>
                  </a:extLst>
                </a:gridCol>
                <a:gridCol w="5937833">
                  <a:extLst>
                    <a:ext uri="{9D8B030D-6E8A-4147-A177-3AD203B41FA5}">
                      <a16:colId xmlns:a16="http://schemas.microsoft.com/office/drawing/2014/main" val="3878919470"/>
                    </a:ext>
                  </a:extLst>
                </a:gridCol>
              </a:tblGrid>
              <a:tr h="427374">
                <a:tc>
                  <a:txBody>
                    <a:bodyPr/>
                    <a:lstStyle/>
                    <a:p>
                      <a:r>
                        <a:rPr kumimoji="1" lang="ja-JP" altLang="en-US" sz="2400" dirty="0"/>
                        <a:t>日 時</a:t>
                      </a:r>
                    </a:p>
                  </a:txBody>
                  <a:tcPr>
                    <a:solidFill>
                      <a:schemeClr val="accent1">
                        <a:lumMod val="20000"/>
                        <a:lumOff val="80000"/>
                      </a:schemeClr>
                    </a:solidFill>
                  </a:tcPr>
                </a:tc>
                <a:tc>
                  <a:txBody>
                    <a:bodyPr/>
                    <a:lstStyle/>
                    <a:p>
                      <a:r>
                        <a:rPr kumimoji="1" lang="ja-JP" altLang="en-US" sz="2000" dirty="0"/>
                        <a:t>令和７年　８月　２１日（木）</a:t>
                      </a:r>
                      <a:r>
                        <a:rPr kumimoji="1" lang="en-US" altLang="ja-JP" sz="2000" dirty="0"/>
                        <a:t>13:30</a:t>
                      </a:r>
                      <a:r>
                        <a:rPr kumimoji="1" lang="ja-JP" altLang="en-US" sz="2000" dirty="0"/>
                        <a:t>～</a:t>
                      </a:r>
                      <a:r>
                        <a:rPr kumimoji="1" lang="en-US" altLang="ja-JP" sz="2000" dirty="0"/>
                        <a:t>15:30</a:t>
                      </a:r>
                      <a:endParaRPr kumimoji="1" lang="ja-JP" altLang="en-US" sz="2000" dirty="0"/>
                    </a:p>
                  </a:txBody>
                  <a:tcPr>
                    <a:solidFill>
                      <a:schemeClr val="accent1">
                        <a:lumMod val="20000"/>
                        <a:lumOff val="80000"/>
                      </a:schemeClr>
                    </a:solidFill>
                  </a:tcPr>
                </a:tc>
                <a:extLst>
                  <a:ext uri="{0D108BD9-81ED-4DB2-BD59-A6C34878D82A}">
                    <a16:rowId xmlns:a16="http://schemas.microsoft.com/office/drawing/2014/main" val="2320259376"/>
                  </a:ext>
                </a:extLst>
              </a:tr>
              <a:tr h="1370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a:t>時 程</a:t>
                      </a:r>
                    </a:p>
                    <a:p>
                      <a:endParaRPr kumimoji="1" lang="ja-JP" altLang="en-US" dirty="0"/>
                    </a:p>
                  </a:txBody>
                  <a:tcPr>
                    <a:solidFill>
                      <a:schemeClr val="accent1">
                        <a:lumMod val="40000"/>
                        <a:lumOff val="60000"/>
                      </a:schemeClr>
                    </a:solidFill>
                  </a:tcPr>
                </a:tc>
                <a:tc>
                  <a:txBody>
                    <a:bodyPr/>
                    <a:lstStyle/>
                    <a:p>
                      <a:r>
                        <a:rPr kumimoji="1" lang="ja-JP" altLang="en-US" dirty="0"/>
                        <a:t>１３：００～　受付</a:t>
                      </a:r>
                      <a:endParaRPr kumimoji="1" lang="en-US" altLang="ja-JP" dirty="0"/>
                    </a:p>
                    <a:p>
                      <a:r>
                        <a:rPr kumimoji="1" lang="ja-JP" altLang="en-US" dirty="0"/>
                        <a:t>１３：３０～　開会</a:t>
                      </a:r>
                      <a:endParaRPr kumimoji="1" lang="en-US" altLang="ja-JP" dirty="0"/>
                    </a:p>
                    <a:p>
                      <a:r>
                        <a:rPr kumimoji="1" lang="ja-JP" altLang="en-US" dirty="0"/>
                        <a:t>１３：３５～１４：２０　説明（学校概要・進路状況等）</a:t>
                      </a:r>
                      <a:endParaRPr kumimoji="1" lang="en-US" altLang="ja-JP" dirty="0"/>
                    </a:p>
                    <a:p>
                      <a:r>
                        <a:rPr kumimoji="1" lang="ja-JP" altLang="en-US" dirty="0"/>
                        <a:t>１４：２０～１４：３０　休憩</a:t>
                      </a:r>
                      <a:endParaRPr kumimoji="1" lang="en-US" altLang="ja-JP" dirty="0"/>
                    </a:p>
                    <a:p>
                      <a:r>
                        <a:rPr kumimoji="1" lang="ja-JP" altLang="en-US" dirty="0"/>
                        <a:t>１４：３０～１５：２０　意見交換会</a:t>
                      </a:r>
                      <a:endParaRPr kumimoji="1" lang="en-US" altLang="ja-JP" dirty="0"/>
                    </a:p>
                    <a:p>
                      <a:r>
                        <a:rPr kumimoji="1" lang="ja-JP" altLang="en-US" dirty="0"/>
                        <a:t>１５：２０～１５：３０　アンケート記入</a:t>
                      </a:r>
                      <a:endParaRPr kumimoji="1" lang="en-US" altLang="ja-JP" dirty="0"/>
                    </a:p>
                    <a:p>
                      <a:r>
                        <a:rPr kumimoji="1" lang="ja-JP" altLang="en-US" dirty="0"/>
                        <a:t>１５：３０　　閉会</a:t>
                      </a:r>
                    </a:p>
                  </a:txBody>
                  <a:tcPr>
                    <a:solidFill>
                      <a:schemeClr val="accent1">
                        <a:lumMod val="40000"/>
                        <a:lumOff val="60000"/>
                      </a:schemeClr>
                    </a:solidFill>
                  </a:tcPr>
                </a:tc>
                <a:extLst>
                  <a:ext uri="{0D108BD9-81ED-4DB2-BD59-A6C34878D82A}">
                    <a16:rowId xmlns:a16="http://schemas.microsoft.com/office/drawing/2014/main" val="3233026781"/>
                  </a:ext>
                </a:extLst>
              </a:tr>
            </a:tbl>
          </a:graphicData>
        </a:graphic>
      </p:graphicFrame>
      <p:sp>
        <p:nvSpPr>
          <p:cNvPr id="12" name="スクロール: 横 11">
            <a:extLst>
              <a:ext uri="{FF2B5EF4-FFF2-40B4-BE49-F238E27FC236}">
                <a16:creationId xmlns:a16="http://schemas.microsoft.com/office/drawing/2014/main" id="{1BFC7910-062C-D650-94C1-93F170307C43}"/>
              </a:ext>
            </a:extLst>
          </p:cNvPr>
          <p:cNvSpPr/>
          <p:nvPr/>
        </p:nvSpPr>
        <p:spPr>
          <a:xfrm>
            <a:off x="8138054" y="2114541"/>
            <a:ext cx="2400630" cy="1030682"/>
          </a:xfrm>
          <a:prstGeom prst="horizontalScroll">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下記ＱＲ Ｃｏｄｅより</a:t>
            </a:r>
            <a:endParaRPr kumimoji="1" lang="en-US" altLang="ja-JP" sz="1400" b="1" dirty="0">
              <a:solidFill>
                <a:schemeClr val="tx1"/>
              </a:solidFill>
            </a:endParaRPr>
          </a:p>
          <a:p>
            <a:pPr algn="ctr"/>
            <a:r>
              <a:rPr kumimoji="1" lang="ja-JP" altLang="en-US" sz="1400" b="1" dirty="0">
                <a:solidFill>
                  <a:schemeClr val="tx1"/>
                </a:solidFill>
              </a:rPr>
              <a:t>申し込みをお願いします　</a:t>
            </a:r>
            <a:endParaRPr kumimoji="1" lang="en-US" altLang="ja-JP" sz="1400" b="1" dirty="0">
              <a:solidFill>
                <a:schemeClr val="tx1"/>
              </a:solidFill>
            </a:endParaRPr>
          </a:p>
          <a:p>
            <a:pPr algn="ctr"/>
            <a:r>
              <a:rPr kumimoji="1" lang="ja-JP" altLang="en-US" sz="1400" b="1" dirty="0">
                <a:solidFill>
                  <a:schemeClr val="tx1"/>
                </a:solidFill>
              </a:rPr>
              <a:t>締め切り </a:t>
            </a:r>
            <a:r>
              <a:rPr kumimoji="1" lang="en-US" altLang="ja-JP" sz="1400" b="1" dirty="0">
                <a:solidFill>
                  <a:schemeClr val="tx1"/>
                </a:solidFill>
              </a:rPr>
              <a:t>7/2</a:t>
            </a:r>
            <a:r>
              <a:rPr kumimoji="1" lang="ja-JP" altLang="en-US" sz="1400" b="1" dirty="0">
                <a:solidFill>
                  <a:schemeClr val="tx1"/>
                </a:solidFill>
              </a:rPr>
              <a:t>８</a:t>
            </a:r>
            <a:r>
              <a:rPr kumimoji="1" lang="en-US" altLang="ja-JP" sz="1400" b="1" dirty="0">
                <a:solidFill>
                  <a:schemeClr val="tx1"/>
                </a:solidFill>
              </a:rPr>
              <a:t>(</a:t>
            </a:r>
            <a:r>
              <a:rPr kumimoji="1" lang="ja-JP" altLang="en-US" sz="1400" b="1" dirty="0">
                <a:solidFill>
                  <a:schemeClr val="tx1"/>
                </a:solidFill>
              </a:rPr>
              <a:t>月</a:t>
            </a:r>
            <a:r>
              <a:rPr kumimoji="1" lang="en-US" altLang="ja-JP" sz="1400" b="1" dirty="0">
                <a:solidFill>
                  <a:schemeClr val="tx1"/>
                </a:solidFill>
              </a:rPr>
              <a:t>)</a:t>
            </a:r>
            <a:r>
              <a:rPr kumimoji="1" lang="ja-JP" altLang="en-US" sz="1400" b="1" dirty="0">
                <a:solidFill>
                  <a:schemeClr val="tx1"/>
                </a:solidFill>
              </a:rPr>
              <a:t>まで</a:t>
            </a:r>
          </a:p>
        </p:txBody>
      </p:sp>
      <p:sp>
        <p:nvSpPr>
          <p:cNvPr id="14" name="AutoShape 48">
            <a:extLst>
              <a:ext uri="{FF2B5EF4-FFF2-40B4-BE49-F238E27FC236}">
                <a16:creationId xmlns:a16="http://schemas.microsoft.com/office/drawing/2014/main" id="{EF2A951C-C0E1-0AB3-288E-515CDCC0204F}"/>
              </a:ext>
            </a:extLst>
          </p:cNvPr>
          <p:cNvSpPr>
            <a:spLocks noChangeArrowheads="1"/>
          </p:cNvSpPr>
          <p:nvPr/>
        </p:nvSpPr>
        <p:spPr bwMode="auto">
          <a:xfrm>
            <a:off x="7510539" y="5310361"/>
            <a:ext cx="3220085" cy="1488440"/>
          </a:xfrm>
          <a:prstGeom prst="roundRect">
            <a:avLst>
              <a:gd name="adj" fmla="val 16667"/>
            </a:avLst>
          </a:prstGeom>
          <a:solidFill>
            <a:srgbClr val="FFFFCC"/>
          </a:solidFill>
          <a:ln w="9525">
            <a:solidFill>
              <a:srgbClr val="FFC000"/>
            </a:solidFill>
            <a:round/>
            <a:headEnd/>
            <a:tailEnd/>
          </a:ln>
        </p:spPr>
        <p:txBody>
          <a:bodyPr rot="0" vert="horz" wrap="square" lIns="74295" tIns="8890" rIns="74295" bIns="8890" anchor="t" anchorCtr="0" upright="1">
            <a:noAutofit/>
          </a:bodyPr>
          <a:lstStyle/>
          <a:p>
            <a:endParaRPr lang="ja-JP" altLang="en-US"/>
          </a:p>
        </p:txBody>
      </p:sp>
      <p:sp>
        <p:nvSpPr>
          <p:cNvPr id="13" name="Text Box 42">
            <a:extLst>
              <a:ext uri="{FF2B5EF4-FFF2-40B4-BE49-F238E27FC236}">
                <a16:creationId xmlns:a16="http://schemas.microsoft.com/office/drawing/2014/main" id="{D5AE4F5D-4DAB-D37E-B3BC-877D694F6165}"/>
              </a:ext>
            </a:extLst>
          </p:cNvPr>
          <p:cNvSpPr txBox="1">
            <a:spLocks noChangeArrowheads="1"/>
          </p:cNvSpPr>
          <p:nvPr/>
        </p:nvSpPr>
        <p:spPr bwMode="auto">
          <a:xfrm>
            <a:off x="7605219" y="5305838"/>
            <a:ext cx="3065381" cy="1383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marL="133350" indent="101600" algn="just"/>
            <a:r>
              <a:rPr lang="ja-JP" sz="1600" kern="100" dirty="0">
                <a:effectLst/>
                <a:latin typeface="Century" panose="02040604050505020304" pitchFamily="18" charset="0"/>
                <a:ea typeface="ＤＦ特太ゴシック体" panose="020B0509000000000000" pitchFamily="49" charset="-128"/>
                <a:cs typeface="Times New Roman" panose="02020603050405020304" pitchFamily="18" charset="0"/>
              </a:rPr>
              <a:t>アクセス</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52400" indent="-152400"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○手稲養護学校の山側の隣になります。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52400" indent="-152400"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○ＪＲ星置駅から徒歩</a:t>
            </a:r>
            <a:r>
              <a:rPr 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8</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52400" indent="-152400"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○ＪＲ北海道バス「手稲鉱山通」バス停</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52400" indent="-152400"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　から徒歩</a:t>
            </a:r>
            <a:r>
              <a:rPr 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2</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分</a:t>
            </a:r>
            <a:endPar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152400" indent="-152400" algn="just"/>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○自家用車のご来校も可能です</a:t>
            </a:r>
            <a:endPar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152400" indent="-152400" algn="just"/>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（校舎上の駐車場使用）</a:t>
            </a:r>
            <a:endPar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152400" indent="-152400" algn="just"/>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 name="AutoShape 50">
            <a:extLst>
              <a:ext uri="{FF2B5EF4-FFF2-40B4-BE49-F238E27FC236}">
                <a16:creationId xmlns:a16="http://schemas.microsoft.com/office/drawing/2014/main" id="{03AD40C2-B5E6-8F21-68BB-A2F526F74324}"/>
              </a:ext>
            </a:extLst>
          </p:cNvPr>
          <p:cNvSpPr>
            <a:spLocks noChangeArrowheads="1"/>
          </p:cNvSpPr>
          <p:nvPr/>
        </p:nvSpPr>
        <p:spPr bwMode="auto">
          <a:xfrm>
            <a:off x="4667722" y="5305838"/>
            <a:ext cx="2646482" cy="1374420"/>
          </a:xfrm>
          <a:prstGeom prst="roundRect">
            <a:avLst>
              <a:gd name="adj" fmla="val 16667"/>
            </a:avLst>
          </a:prstGeom>
          <a:solidFill>
            <a:srgbClr val="FFFFCC"/>
          </a:solidFill>
          <a:ln w="9525">
            <a:solidFill>
              <a:srgbClr val="FFC000"/>
            </a:solidFill>
            <a:round/>
            <a:headEnd/>
            <a:tailEnd/>
          </a:ln>
        </p:spPr>
        <p:txBody>
          <a:bodyPr rot="0" vert="horz" wrap="square" lIns="74295" tIns="8890" rIns="74295" bIns="8890" anchor="t" anchorCtr="0" upright="1">
            <a:noAutofit/>
          </a:bodyPr>
          <a:lstStyle/>
          <a:p>
            <a:endParaRPr lang="ja-JP" altLang="en-US"/>
          </a:p>
        </p:txBody>
      </p:sp>
      <p:sp>
        <p:nvSpPr>
          <p:cNvPr id="16" name="Text Box 44">
            <a:extLst>
              <a:ext uri="{FF2B5EF4-FFF2-40B4-BE49-F238E27FC236}">
                <a16:creationId xmlns:a16="http://schemas.microsoft.com/office/drawing/2014/main" id="{B99EC74D-D348-28CF-0771-D53AFF1559D3}"/>
              </a:ext>
            </a:extLst>
          </p:cNvPr>
          <p:cNvSpPr txBox="1">
            <a:spLocks noChangeArrowheads="1"/>
          </p:cNvSpPr>
          <p:nvPr/>
        </p:nvSpPr>
        <p:spPr bwMode="auto">
          <a:xfrm>
            <a:off x="4718550" y="5477195"/>
            <a:ext cx="2646481" cy="94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marL="133350" algn="just"/>
            <a:r>
              <a:rPr lang="ja-JP" sz="1600" kern="100" dirty="0">
                <a:effectLst/>
                <a:latin typeface="Century" panose="02040604050505020304" pitchFamily="18" charset="0"/>
                <a:ea typeface="ＤＦ特太ゴシック体" panose="020B0509000000000000" pitchFamily="49" charset="-128"/>
                <a:cs typeface="Times New Roman" panose="02020603050405020304" pitchFamily="18" charset="0"/>
              </a:rPr>
              <a:t>お問い合わせ</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52400" indent="-152400"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　北海道札幌稲穂高等支援学校</a:t>
            </a:r>
            <a:endPar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152400" indent="-152400" algn="just"/>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　　相談支援部 須藤　総務部 皆月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28600" indent="-228600" algn="just"/>
            <a:r>
              <a:rPr lang="en-US" sz="1800" kern="100" dirty="0">
                <a:effectLst/>
                <a:latin typeface="HGS創英角ﾎﾟｯﾌﾟ体" panose="040B0A00000000000000" pitchFamily="50" charset="-128"/>
                <a:ea typeface="ＭＳ 明朝" panose="02020609040205080304" pitchFamily="17" charset="-128"/>
                <a:cs typeface="Times New Roman" panose="02020603050405020304" pitchFamily="18" charset="0"/>
              </a:rPr>
              <a:t>TEL</a:t>
            </a:r>
            <a:r>
              <a:rPr lang="ja-JP" sz="1800" kern="100" dirty="0">
                <a:effectLst/>
                <a:latin typeface="Century" panose="02040604050505020304" pitchFamily="18" charset="0"/>
                <a:ea typeface="HGS創英角ﾎﾟｯﾌﾟ体" panose="040B0A00000000000000" pitchFamily="50" charset="-128"/>
                <a:cs typeface="Times New Roman" panose="02020603050405020304" pitchFamily="18" charset="0"/>
              </a:rPr>
              <a:t>：</a:t>
            </a:r>
            <a:r>
              <a:rPr lang="en-US" sz="1800" kern="100" dirty="0">
                <a:effectLst/>
                <a:latin typeface="Century" panose="02040604050505020304" pitchFamily="18" charset="0"/>
                <a:ea typeface="HGS創英角ﾎﾟｯﾌﾟ体" panose="040B0A00000000000000" pitchFamily="50" charset="-128"/>
                <a:cs typeface="Times New Roman" panose="02020603050405020304" pitchFamily="18" charset="0"/>
              </a:rPr>
              <a:t>011</a:t>
            </a:r>
            <a:r>
              <a:rPr lang="ja-JP" sz="1800" kern="100" dirty="0">
                <a:effectLst/>
                <a:latin typeface="Century" panose="02040604050505020304" pitchFamily="18" charset="0"/>
                <a:ea typeface="HGS創英角ﾎﾟｯﾌﾟ体" panose="040B0A00000000000000" pitchFamily="50" charset="-128"/>
                <a:cs typeface="Times New Roman" panose="02020603050405020304" pitchFamily="18" charset="0"/>
              </a:rPr>
              <a:t>－</a:t>
            </a:r>
            <a:r>
              <a:rPr lang="en-US" sz="1800" kern="100" dirty="0">
                <a:effectLst/>
                <a:latin typeface="Century" panose="02040604050505020304" pitchFamily="18" charset="0"/>
                <a:ea typeface="HGS創英角ﾎﾟｯﾌﾟ体" panose="040B0A00000000000000" pitchFamily="50" charset="-128"/>
                <a:cs typeface="Times New Roman" panose="02020603050405020304" pitchFamily="18" charset="0"/>
              </a:rPr>
              <a:t>695-6922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7" name="図 16">
            <a:extLst>
              <a:ext uri="{FF2B5EF4-FFF2-40B4-BE49-F238E27FC236}">
                <a16:creationId xmlns:a16="http://schemas.microsoft.com/office/drawing/2014/main" id="{90E7211B-6549-F89E-3890-4526D1FF1A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8560" y="108860"/>
            <a:ext cx="883709" cy="1211580"/>
          </a:xfrm>
          <a:prstGeom prst="rect">
            <a:avLst/>
          </a:prstGeom>
        </p:spPr>
      </p:pic>
      <p:pic>
        <p:nvPicPr>
          <p:cNvPr id="18" name="図 17">
            <a:extLst>
              <a:ext uri="{FF2B5EF4-FFF2-40B4-BE49-F238E27FC236}">
                <a16:creationId xmlns:a16="http://schemas.microsoft.com/office/drawing/2014/main" id="{BB1AC70C-49CC-6F4F-8B23-CE90BB593090}"/>
              </a:ext>
            </a:extLst>
          </p:cNvPr>
          <p:cNvPicPr>
            <a:picLocks noChangeAspect="1"/>
          </p:cNvPicPr>
          <p:nvPr/>
        </p:nvPicPr>
        <p:blipFill>
          <a:blip r:embed="rId4"/>
          <a:stretch>
            <a:fillRect/>
          </a:stretch>
        </p:blipFill>
        <p:spPr>
          <a:xfrm>
            <a:off x="7254345" y="126717"/>
            <a:ext cx="883709" cy="1256012"/>
          </a:xfrm>
          <a:prstGeom prst="rect">
            <a:avLst/>
          </a:prstGeom>
        </p:spPr>
      </p:pic>
      <p:pic>
        <p:nvPicPr>
          <p:cNvPr id="8" name="図 7" descr="抽象, 挿絵 が含まれている画像&#10;&#10;自動的に生成された説明">
            <a:extLst>
              <a:ext uri="{FF2B5EF4-FFF2-40B4-BE49-F238E27FC236}">
                <a16:creationId xmlns:a16="http://schemas.microsoft.com/office/drawing/2014/main" id="{4E65CF25-DEE7-9867-698A-74A7C283FFD2}"/>
              </a:ext>
            </a:extLst>
          </p:cNvPr>
          <p:cNvPicPr>
            <a:picLocks noChangeAspect="1"/>
          </p:cNvPicPr>
          <p:nvPr/>
        </p:nvPicPr>
        <p:blipFill rotWithShape="1">
          <a:blip r:embed="rId5"/>
          <a:srcRect l="20844" t="8434" r="12926" b="10075"/>
          <a:stretch/>
        </p:blipFill>
        <p:spPr>
          <a:xfrm>
            <a:off x="606029" y="5129655"/>
            <a:ext cx="1145334" cy="1409257"/>
          </a:xfrm>
          <a:prstGeom prst="rect">
            <a:avLst/>
          </a:prstGeom>
        </p:spPr>
      </p:pic>
      <p:pic>
        <p:nvPicPr>
          <p:cNvPr id="2" name="図 1">
            <a:extLst>
              <a:ext uri="{FF2B5EF4-FFF2-40B4-BE49-F238E27FC236}">
                <a16:creationId xmlns:a16="http://schemas.microsoft.com/office/drawing/2014/main" id="{3E298E95-5EC2-C370-D645-CD68B8269BDC}"/>
              </a:ext>
            </a:extLst>
          </p:cNvPr>
          <p:cNvPicPr>
            <a:picLocks noChangeAspect="1"/>
          </p:cNvPicPr>
          <p:nvPr/>
        </p:nvPicPr>
        <p:blipFill>
          <a:blip r:embed="rId6"/>
          <a:stretch>
            <a:fillRect/>
          </a:stretch>
        </p:blipFill>
        <p:spPr>
          <a:xfrm>
            <a:off x="8508178" y="3037314"/>
            <a:ext cx="1660381" cy="1660381"/>
          </a:xfrm>
          <a:prstGeom prst="rect">
            <a:avLst/>
          </a:prstGeom>
        </p:spPr>
      </p:pic>
      <p:sp>
        <p:nvSpPr>
          <p:cNvPr id="5" name="テキスト ボックス 4">
            <a:extLst>
              <a:ext uri="{FF2B5EF4-FFF2-40B4-BE49-F238E27FC236}">
                <a16:creationId xmlns:a16="http://schemas.microsoft.com/office/drawing/2014/main" id="{CC8259A4-9654-F148-696F-669EFD6852DA}"/>
              </a:ext>
            </a:extLst>
          </p:cNvPr>
          <p:cNvSpPr txBox="1"/>
          <p:nvPr/>
        </p:nvSpPr>
        <p:spPr>
          <a:xfrm>
            <a:off x="7864225" y="4673452"/>
            <a:ext cx="2948285" cy="523220"/>
          </a:xfrm>
          <a:prstGeom prst="rect">
            <a:avLst/>
          </a:prstGeom>
          <a:solidFill>
            <a:schemeClr val="bg1"/>
          </a:solidFill>
          <a:ln>
            <a:solidFill>
              <a:schemeClr val="bg2">
                <a:lumMod val="50000"/>
              </a:schemeClr>
            </a:solidFill>
          </a:ln>
        </p:spPr>
        <p:txBody>
          <a:bodyPr wrap="square" rtlCol="0">
            <a:spAutoFit/>
          </a:bodyPr>
          <a:lstStyle/>
          <a:p>
            <a:r>
              <a:rPr kumimoji="1" lang="en-US" altLang="ja-JP" sz="1400" dirty="0"/>
              <a:t>https://forms.gle/QmnTLabbFE8e55Tk8</a:t>
            </a:r>
            <a:endParaRPr kumimoji="1" lang="ja-JP" altLang="en-US" sz="1400" dirty="0"/>
          </a:p>
        </p:txBody>
      </p:sp>
    </p:spTree>
    <p:extLst>
      <p:ext uri="{BB962C8B-B14F-4D97-AF65-F5344CB8AC3E}">
        <p14:creationId xmlns:p14="http://schemas.microsoft.com/office/powerpoint/2010/main" val="4151694508"/>
      </p:ext>
    </p:extLst>
  </p:cSld>
  <p:clrMapOvr>
    <a:masterClrMapping/>
  </p:clrMapOvr>
</p:sld>
</file>

<file path=ppt/theme/theme1.xml><?xml version="1.0" encoding="utf-8"?>
<a:theme xmlns:a="http://schemas.openxmlformats.org/drawingml/2006/main" name="カスタム​​">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ustom 11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72316623_TF33968143_Win32" id="{4CE519A8-F1E1-4235-B7BB-0482D2E7278A}" vid="{D56B6BFD-C962-4C42-9E04-B595B251B20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panose="020F0302020204030204"/>
        <a:ea typeface=""/>
        <a:cs typeface=""/>
        <a:font script="Jpan" typeface="Meiryo UI"/>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panose="020F0502020204030204"/>
        <a:ea typeface=""/>
        <a:cs typeface=""/>
        <a:font script="Jpan" typeface="Meiryo UI"/>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panose="020F0302020204030204"/>
        <a:ea typeface=""/>
        <a:cs typeface=""/>
        <a:font script="Jpan" typeface="Meiryo UI"/>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panose="020F0502020204030204"/>
        <a:ea typeface=""/>
        <a:cs typeface=""/>
        <a:font script="Jpan" typeface="Meiryo UI"/>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2.xml><?xml version="1.0" encoding="utf-8"?>
<ds:datastoreItem xmlns:ds="http://schemas.openxmlformats.org/officeDocument/2006/customXml" ds:itemID="{0F65614A-92F9-4391-AC3D-F3F5B0704F99}">
  <ds:schemaRefs>
    <ds:schemaRef ds:uri="http://purl.org/dc/elements/1.1/"/>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 ds:uri="http://schemas.microsoft.com/office/2006/metadata/properties"/>
    <ds:schemaRef ds:uri="230e9df3-be65-4c73-a93b-d1236ebd677e"/>
    <ds:schemaRef ds:uri="http://schemas.openxmlformats.org/package/2006/metadata/core-properties"/>
    <ds:schemaRef ds:uri="16c05727-aa75-4e4a-9b5f-8a80a1165891"/>
    <ds:schemaRef ds:uri="71af3243-3dd4-4a8d-8c0d-dd76da1f02a5"/>
    <ds:schemaRef ds:uri="http://schemas.microsoft.com/sharepoint/v3"/>
  </ds:schemaRefs>
</ds:datastoreItem>
</file>

<file path=customXml/itemProps3.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{58D5101D-5F88-4801-BA8C-AF2C82A4CCFA}tf33968143_win32</Template>
  <TotalTime>86</TotalTime>
  <Words>231</Words>
  <Application>Microsoft Office PowerPoint</Application>
  <PresentationFormat>ワイド画面</PresentationFormat>
  <Paragraphs>29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HGS創英角ﾎﾟｯﾌﾟ体</vt:lpstr>
      <vt:lpstr>Meiryo UI</vt:lpstr>
      <vt:lpstr>Arial</vt:lpstr>
      <vt:lpstr>Century</vt:lpstr>
      <vt:lpstr>カスタム​​</vt:lpstr>
      <vt:lpstr>　令和７年度　札幌稲穂高等支援学校 　　　 中学校教員向け学校説明会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稲穂_012</dc:creator>
  <cp:lastModifiedBy>稲穂_012</cp:lastModifiedBy>
  <cp:revision>9</cp:revision>
  <cp:lastPrinted>2025-07-01T07:58:50Z</cp:lastPrinted>
  <dcterms:created xsi:type="dcterms:W3CDTF">2024-06-23T23:59:18Z</dcterms:created>
  <dcterms:modified xsi:type="dcterms:W3CDTF">2025-07-06T23:44:20Z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